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77" r:id="rId4"/>
    <p:sldId id="278" r:id="rId5"/>
    <p:sldId id="257" r:id="rId6"/>
    <p:sldId id="276" r:id="rId7"/>
    <p:sldId id="259" r:id="rId8"/>
    <p:sldId id="27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D4B2C-59A4-41A2-81C3-F9B2C3B71122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2A4E0-0C80-42E6-A7F9-8B47E7FBF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57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9" name="Google Shape;140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436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e81e8eaf55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e81e8eaf55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553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e81e8eaf55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e81e8eaf55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3283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e81e8eaf55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e81e8eaf55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0331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e81e8eaf55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e81e8eaf55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5335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Google Shape;1523;g1e81e8eaf55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4" name="Google Shape;1524;g1e81e8eaf55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6283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g1e839195dab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7" name="Google Shape;1737;g1e839195dab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2955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bit.ly/2TtBDfr" TargetMode="External"/><Relationship Id="rId5" Type="http://schemas.openxmlformats.org/officeDocument/2006/relationships/hyperlink" Target="http://bit.ly/2TyoMsr" TargetMode="External"/><Relationship Id="rId4" Type="http://schemas.openxmlformats.org/officeDocument/2006/relationships/hyperlink" Target="https://bit.ly/3A1uf1Q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DCB2AB7-0EBC-486A-8262-502733BBE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6B9A313-DE98-4EA6-B2FD-C19FA3D65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51706D0-F701-41C5-8519-21B13C1C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FDA8227-A06B-4675-A7BF-C085A9C3E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A245119-FB6D-4ED7-A283-1C8D3264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3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A252F7-8DEB-455C-9735-F64C779F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28018AD-CFD2-4FFE-9F28-E3D4454F2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1DDE714-68D7-4831-BD6A-9B42121F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5ADDB7D-D0CF-4765-9AE7-9D7F42E3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DE41F4F-5AD4-451E-8337-AFAAA2823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68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07B20CD-7C6A-4671-A0D9-1A95A05480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2CF3245-92E2-43DF-BB73-27E3BDDA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DDB87C9-D473-42CD-912A-701DE7D0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F7EF3F1-2566-47A8-8B7D-92A7961F5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4A46C7D-8943-4D18-88EE-0D2F1691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836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91567" y="1370425"/>
            <a:ext cx="8008800" cy="303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16800" y="4941575"/>
            <a:ext cx="6958400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7196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510697" y="3307167"/>
            <a:ext cx="5019200" cy="18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3300297" y="1721633"/>
            <a:ext cx="1440000" cy="13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>
            <a:spLocks noGrp="1"/>
          </p:cNvSpPr>
          <p:nvPr>
            <p:ph type="pic" idx="3"/>
          </p:nvPr>
        </p:nvSpPr>
        <p:spPr>
          <a:xfrm>
            <a:off x="7208768" y="926600"/>
            <a:ext cx="3472400" cy="5004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grpSp>
        <p:nvGrpSpPr>
          <p:cNvPr id="17" name="Google Shape;17;p3"/>
          <p:cNvGrpSpPr/>
          <p:nvPr/>
        </p:nvGrpSpPr>
        <p:grpSpPr>
          <a:xfrm>
            <a:off x="10882446" y="100713"/>
            <a:ext cx="5002257" cy="1969700"/>
            <a:chOff x="8161834" y="75534"/>
            <a:chExt cx="3751693" cy="1477275"/>
          </a:xfrm>
        </p:grpSpPr>
        <p:grpSp>
          <p:nvGrpSpPr>
            <p:cNvPr id="18" name="Google Shape;18;p3"/>
            <p:cNvGrpSpPr/>
            <p:nvPr/>
          </p:nvGrpSpPr>
          <p:grpSpPr>
            <a:xfrm>
              <a:off x="8371972" y="75540"/>
              <a:ext cx="3541556" cy="1323917"/>
              <a:chOff x="2133050" y="2071900"/>
              <a:chExt cx="2132825" cy="797300"/>
            </a:xfrm>
          </p:grpSpPr>
          <p:sp>
            <p:nvSpPr>
              <p:cNvPr id="19" name="Google Shape;19;p3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" name="Google Shape;20;p3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" name="Google Shape;21;p3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" name="Google Shape;23;p3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" name="Google Shape;26;p3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7" name="Google Shape;27;p3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" name="Google Shape;29;p3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" name="Google Shape;36;p3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8161834" y="721209"/>
              <a:ext cx="831600" cy="831600"/>
            </a:xfrm>
            <a:prstGeom prst="ellipse">
              <a:avLst/>
            </a:prstGeom>
            <a:gradFill>
              <a:gsLst>
                <a:gs pos="0">
                  <a:srgbClr val="FFFFFF">
                    <a:alpha val="52549"/>
                  </a:srgbClr>
                </a:gs>
                <a:gs pos="68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Saira"/>
                <a:ea typeface="Saira"/>
                <a:cs typeface="Saira"/>
                <a:sym typeface="Saira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9036759" y="75534"/>
              <a:ext cx="831600" cy="831600"/>
            </a:xfrm>
            <a:prstGeom prst="ellipse">
              <a:avLst/>
            </a:prstGeom>
            <a:gradFill>
              <a:gsLst>
                <a:gs pos="0">
                  <a:srgbClr val="FFFFFF">
                    <a:alpha val="52549"/>
                  </a:srgbClr>
                </a:gs>
                <a:gs pos="68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Saira"/>
                <a:ea typeface="Saira"/>
                <a:cs typeface="Saira"/>
                <a:sym typeface="Sair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55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grpSp>
        <p:nvGrpSpPr>
          <p:cNvPr id="55" name="Google Shape;55;p4"/>
          <p:cNvGrpSpPr/>
          <p:nvPr/>
        </p:nvGrpSpPr>
        <p:grpSpPr>
          <a:xfrm>
            <a:off x="-2245778" y="482277"/>
            <a:ext cx="4564611" cy="2261724"/>
            <a:chOff x="-1684333" y="361707"/>
            <a:chExt cx="3423458" cy="1696293"/>
          </a:xfrm>
        </p:grpSpPr>
        <p:grpSp>
          <p:nvGrpSpPr>
            <p:cNvPr id="56" name="Google Shape;56;p4"/>
            <p:cNvGrpSpPr/>
            <p:nvPr/>
          </p:nvGrpSpPr>
          <p:grpSpPr>
            <a:xfrm>
              <a:off x="-1684333" y="361707"/>
              <a:ext cx="2907181" cy="1177348"/>
              <a:chOff x="2442775" y="3274750"/>
              <a:chExt cx="1690025" cy="684425"/>
            </a:xfrm>
          </p:grpSpPr>
          <p:sp>
            <p:nvSpPr>
              <p:cNvPr id="57" name="Google Shape;57;p4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" name="Google Shape;58;p4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" name="Google Shape;59;p4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" name="Google Shape;60;p4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" name="Google Shape;61;p4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" name="Google Shape;62;p4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" name="Google Shape;63;p4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" name="Google Shape;64;p4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" name="Google Shape;65;p4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" name="Google Shape;66;p4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" name="Google Shape;67;p4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" name="Google Shape;68;p4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" name="Google Shape;69;p4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" name="Google Shape;70;p4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" name="Google Shape;71;p4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" name="Google Shape;72;p4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" name="Google Shape;73;p4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" name="Google Shape;74;p4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" name="Google Shape;75;p4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" name="Google Shape;76;p4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" name="Google Shape;77;p4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78" name="Google Shape;78;p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345200" y="880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p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61775" y="7396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0" name="Google Shape;80;p4"/>
          <p:cNvGrpSpPr/>
          <p:nvPr/>
        </p:nvGrpSpPr>
        <p:grpSpPr>
          <a:xfrm>
            <a:off x="9838534" y="4851867"/>
            <a:ext cx="5286916" cy="2204200"/>
            <a:chOff x="7378900" y="3638900"/>
            <a:chExt cx="3965187" cy="1653150"/>
          </a:xfrm>
        </p:grpSpPr>
        <p:grpSp>
          <p:nvGrpSpPr>
            <p:cNvPr id="81" name="Google Shape;81;p4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82" name="Google Shape;82;p4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" name="Google Shape;83;p4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" name="Google Shape;84;p4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5" name="Google Shape;85;p4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" name="Google Shape;86;p4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" name="Google Shape;87;p4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" name="Google Shape;88;p4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" name="Google Shape;89;p4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" name="Google Shape;90;p4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" name="Google Shape;91;p4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" name="Google Shape;92;p4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4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4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" name="Google Shape;95;p4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" name="Google Shape;96;p4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4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8" name="Google Shape;98;p4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" name="Google Shape;99;p4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" name="Google Shape;100;p4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" name="Google Shape;101;p4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" name="Google Shape;102;p4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" name="Google Shape;103;p4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" name="Google Shape;104;p4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" name="Google Shape;105;p4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" name="Google Shape;106;p4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" name="Google Shape;107;p4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" name="Google Shape;108;p4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" name="Google Shape;109;p4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" name="Google Shape;110;p4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" name="Google Shape;111;p4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12" name="Google Shape;112;p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78900" y="41147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67650" y="36389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470935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5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5"/>
          <p:cNvSpPr txBox="1">
            <a:spLocks noGrp="1"/>
          </p:cNvSpPr>
          <p:nvPr>
            <p:ph type="subTitle" idx="1"/>
          </p:nvPr>
        </p:nvSpPr>
        <p:spPr>
          <a:xfrm>
            <a:off x="1817851" y="2731067"/>
            <a:ext cx="4002000" cy="6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17" name="Google Shape;117;p5"/>
          <p:cNvSpPr txBox="1">
            <a:spLocks noGrp="1"/>
          </p:cNvSpPr>
          <p:nvPr>
            <p:ph type="subTitle" idx="2"/>
          </p:nvPr>
        </p:nvSpPr>
        <p:spPr>
          <a:xfrm>
            <a:off x="6372149" y="2731067"/>
            <a:ext cx="4002000" cy="6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18" name="Google Shape;118;p5"/>
          <p:cNvSpPr txBox="1">
            <a:spLocks noGrp="1"/>
          </p:cNvSpPr>
          <p:nvPr>
            <p:ph type="subTitle" idx="3"/>
          </p:nvPr>
        </p:nvSpPr>
        <p:spPr>
          <a:xfrm>
            <a:off x="1817851" y="3380667"/>
            <a:ext cx="4002000" cy="17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subTitle" idx="4"/>
          </p:nvPr>
        </p:nvSpPr>
        <p:spPr>
          <a:xfrm>
            <a:off x="6372147" y="3380667"/>
            <a:ext cx="4002000" cy="17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21" name="Google Shape;121;p5"/>
          <p:cNvGrpSpPr/>
          <p:nvPr/>
        </p:nvGrpSpPr>
        <p:grpSpPr>
          <a:xfrm>
            <a:off x="-667405" y="-2547499"/>
            <a:ext cx="2107416" cy="4508433"/>
            <a:chOff x="-500554" y="-1910625"/>
            <a:chExt cx="1580562" cy="3381325"/>
          </a:xfrm>
        </p:grpSpPr>
        <p:grpSp>
          <p:nvGrpSpPr>
            <p:cNvPr id="122" name="Google Shape;122;p5"/>
            <p:cNvGrpSpPr/>
            <p:nvPr/>
          </p:nvGrpSpPr>
          <p:grpSpPr>
            <a:xfrm rot="5400000" flipH="1">
              <a:off x="-1326644" y="-1084534"/>
              <a:ext cx="3232743" cy="1580562"/>
              <a:chOff x="2191675" y="4192425"/>
              <a:chExt cx="1929650" cy="943450"/>
            </a:xfrm>
          </p:grpSpPr>
          <p:sp>
            <p:nvSpPr>
              <p:cNvPr id="123" name="Google Shape;123;p5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" name="Google Shape;124;p5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" name="Google Shape;125;p5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" name="Google Shape;126;p5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" name="Google Shape;127;p5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" name="Google Shape;128;p5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" name="Google Shape;129;p5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" name="Google Shape;130;p5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" name="Google Shape;131;p5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" name="Google Shape;132;p5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" name="Google Shape;133;p5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" name="Google Shape;134;p5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" name="Google Shape;135;p5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" name="Google Shape;136;p5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" name="Google Shape;137;p5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" name="Google Shape;138;p5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" name="Google Shape;139;p5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0" name="Google Shape;140;p5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1" name="Google Shape;141;p5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2" name="Google Shape;142;p5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3" name="Google Shape;143;p5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4" name="Google Shape;144;p5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5" name="Google Shape;145;p5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6" name="Google Shape;146;p5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7" name="Google Shape;147;p5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" name="Google Shape;148;p5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9" name="Google Shape;149;p5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0" name="Google Shape;150;p5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1" name="Google Shape;151;p5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2" name="Google Shape;152;p5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3" name="Google Shape;153;p5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" name="Google Shape;154;p5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" name="Google Shape;155;p5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" name="Google Shape;156;p5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" name="Google Shape;157;p5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" name="Google Shape;158;p5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9" name="Google Shape;159;p5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0" name="Google Shape;160;p5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" name="Google Shape;161;p5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2" name="Google Shape;162;p5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3" name="Google Shape;163;p5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4" name="Google Shape;164;p5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65" name="Google Shape;165;p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134525" y="2933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6" name="Google Shape;166;p5"/>
          <p:cNvGrpSpPr/>
          <p:nvPr/>
        </p:nvGrpSpPr>
        <p:grpSpPr>
          <a:xfrm>
            <a:off x="10238334" y="4940834"/>
            <a:ext cx="2756389" cy="4265705"/>
            <a:chOff x="7678750" y="3705625"/>
            <a:chExt cx="2067292" cy="3199279"/>
          </a:xfrm>
        </p:grpSpPr>
        <p:grpSp>
          <p:nvGrpSpPr>
            <p:cNvPr id="167" name="Google Shape;167;p5"/>
            <p:cNvGrpSpPr/>
            <p:nvPr/>
          </p:nvGrpSpPr>
          <p:grpSpPr>
            <a:xfrm rot="5400000" flipH="1">
              <a:off x="7465663" y="4624525"/>
              <a:ext cx="3063126" cy="1497633"/>
              <a:chOff x="2191675" y="4192425"/>
              <a:chExt cx="1929650" cy="943450"/>
            </a:xfrm>
          </p:grpSpPr>
          <p:sp>
            <p:nvSpPr>
              <p:cNvPr id="168" name="Google Shape;168;p5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9" name="Google Shape;169;p5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" name="Google Shape;170;p5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" name="Google Shape;171;p5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2" name="Google Shape;172;p5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3" name="Google Shape;173;p5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4" name="Google Shape;174;p5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5" name="Google Shape;175;p5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6" name="Google Shape;176;p5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7" name="Google Shape;177;p5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8" name="Google Shape;178;p5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9" name="Google Shape;179;p5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0" name="Google Shape;180;p5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1" name="Google Shape;181;p5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2" name="Google Shape;182;p5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3" name="Google Shape;183;p5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4" name="Google Shape;184;p5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" name="Google Shape;185;p5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" name="Google Shape;186;p5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" name="Google Shape;187;p5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" name="Google Shape;188;p5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" name="Google Shape;189;p5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" name="Google Shape;190;p5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" name="Google Shape;191;p5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" name="Google Shape;193;p5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4" name="Google Shape;194;p5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6" name="Google Shape;196;p5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7" name="Google Shape;197;p5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" name="Google Shape;200;p5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" name="Google Shape;201;p5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" name="Google Shape;202;p5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" name="Google Shape;203;p5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" name="Google Shape;204;p5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5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5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5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" name="Google Shape;208;p5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" name="Google Shape;209;p5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210" name="Google Shape;210;p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678750" y="41665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194800" y="37056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58404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6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215" name="Google Shape;215;p6"/>
          <p:cNvGrpSpPr/>
          <p:nvPr/>
        </p:nvGrpSpPr>
        <p:grpSpPr>
          <a:xfrm>
            <a:off x="10653701" y="4365867"/>
            <a:ext cx="5227449" cy="2432167"/>
            <a:chOff x="7423500" y="3586650"/>
            <a:chExt cx="3920587" cy="1824125"/>
          </a:xfrm>
        </p:grpSpPr>
        <p:grpSp>
          <p:nvGrpSpPr>
            <p:cNvPr id="216" name="Google Shape;216;p6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217" name="Google Shape;217;p6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" name="Google Shape;218;p6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" name="Google Shape;219;p6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0" name="Google Shape;220;p6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1" name="Google Shape;221;p6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2" name="Google Shape;222;p6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3" name="Google Shape;223;p6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6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6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6" name="Google Shape;226;p6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" name="Google Shape;227;p6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8" name="Google Shape;228;p6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9" name="Google Shape;229;p6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0" name="Google Shape;230;p6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1" name="Google Shape;231;p6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2" name="Google Shape;232;p6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3" name="Google Shape;233;p6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4" name="Google Shape;234;p6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" name="Google Shape;235;p6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6" name="Google Shape;236;p6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7" name="Google Shape;237;p6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" name="Google Shape;238;p6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" name="Google Shape;239;p6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" name="Google Shape;240;p6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" name="Google Shape;241;p6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" name="Google Shape;242;p6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" name="Google Shape;243;p6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4" name="Google Shape;244;p6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5" name="Google Shape;245;p6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6" name="Google Shape;246;p6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247" name="Google Shape;247;p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423500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8" name="Google Shape;248;p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3586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9" name="Google Shape;249;p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2745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7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7"/>
          <p:cNvSpPr txBox="1">
            <a:spLocks noGrp="1"/>
          </p:cNvSpPr>
          <p:nvPr>
            <p:ph type="title"/>
          </p:nvPr>
        </p:nvSpPr>
        <p:spPr>
          <a:xfrm>
            <a:off x="5298889" y="1051367"/>
            <a:ext cx="5567600" cy="16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7"/>
          <p:cNvSpPr txBox="1">
            <a:spLocks noGrp="1"/>
          </p:cNvSpPr>
          <p:nvPr>
            <p:ph type="body" idx="1"/>
          </p:nvPr>
        </p:nvSpPr>
        <p:spPr>
          <a:xfrm>
            <a:off x="5298892" y="2653433"/>
            <a:ext cx="5567600" cy="31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spcBef>
                <a:spcPts val="0"/>
              </a:spcBef>
              <a:spcAft>
                <a:spcPts val="0"/>
              </a:spcAft>
              <a:buSzPts val="1200"/>
              <a:buFont typeface="Open Sans"/>
              <a:buAutoNum type="arabicPeriod"/>
              <a:defRPr/>
            </a:lvl1pPr>
            <a:lvl2pPr marL="1219170" lvl="1" indent="-406390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54" name="Google Shape;254;p7"/>
          <p:cNvSpPr>
            <a:spLocks noGrp="1"/>
          </p:cNvSpPr>
          <p:nvPr>
            <p:ph type="pic" idx="2"/>
          </p:nvPr>
        </p:nvSpPr>
        <p:spPr>
          <a:xfrm>
            <a:off x="1325508" y="926600"/>
            <a:ext cx="3387600" cy="5004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grpSp>
        <p:nvGrpSpPr>
          <p:cNvPr id="255" name="Google Shape;255;p7"/>
          <p:cNvGrpSpPr/>
          <p:nvPr/>
        </p:nvGrpSpPr>
        <p:grpSpPr>
          <a:xfrm>
            <a:off x="-2368874" y="1315239"/>
            <a:ext cx="4033508" cy="2342700"/>
            <a:chOff x="-1776656" y="986429"/>
            <a:chExt cx="3025131" cy="1757025"/>
          </a:xfrm>
        </p:grpSpPr>
        <p:grpSp>
          <p:nvGrpSpPr>
            <p:cNvPr id="256" name="Google Shape;256;p7"/>
            <p:cNvGrpSpPr/>
            <p:nvPr/>
          </p:nvGrpSpPr>
          <p:grpSpPr>
            <a:xfrm>
              <a:off x="-1776656" y="986429"/>
              <a:ext cx="2590356" cy="1757025"/>
              <a:chOff x="-1776656" y="986429"/>
              <a:chExt cx="2590356" cy="1757025"/>
            </a:xfrm>
          </p:grpSpPr>
          <p:grpSp>
            <p:nvGrpSpPr>
              <p:cNvPr id="257" name="Google Shape;257;p7"/>
              <p:cNvGrpSpPr/>
              <p:nvPr/>
            </p:nvGrpSpPr>
            <p:grpSpPr>
              <a:xfrm flipH="1">
                <a:off x="-1776656" y="986429"/>
                <a:ext cx="2590356" cy="1757025"/>
                <a:chOff x="2280775" y="570800"/>
                <a:chExt cx="1702725" cy="1154950"/>
              </a:xfrm>
            </p:grpSpPr>
            <p:sp>
              <p:nvSpPr>
                <p:cNvPr id="258" name="Google Shape;258;p7"/>
                <p:cNvSpPr/>
                <p:nvPr/>
              </p:nvSpPr>
              <p:spPr>
                <a:xfrm>
                  <a:off x="2562775" y="1179175"/>
                  <a:ext cx="1420725" cy="546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29" h="21863" extrusionOk="0">
                      <a:moveTo>
                        <a:pt x="143" y="0"/>
                      </a:moveTo>
                      <a:lnTo>
                        <a:pt x="1" y="143"/>
                      </a:lnTo>
                      <a:lnTo>
                        <a:pt x="777" y="871"/>
                      </a:lnTo>
                      <a:lnTo>
                        <a:pt x="777" y="6495"/>
                      </a:lnTo>
                      <a:lnTo>
                        <a:pt x="15843" y="21831"/>
                      </a:lnTo>
                      <a:lnTo>
                        <a:pt x="15875" y="21863"/>
                      </a:lnTo>
                      <a:lnTo>
                        <a:pt x="56828" y="21863"/>
                      </a:lnTo>
                      <a:lnTo>
                        <a:pt x="56828" y="21673"/>
                      </a:lnTo>
                      <a:lnTo>
                        <a:pt x="15954" y="21673"/>
                      </a:lnTo>
                      <a:lnTo>
                        <a:pt x="983" y="6416"/>
                      </a:lnTo>
                      <a:lnTo>
                        <a:pt x="983" y="77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9" name="Google Shape;259;p7"/>
                <p:cNvSpPr/>
                <p:nvPr/>
              </p:nvSpPr>
              <p:spPr>
                <a:xfrm>
                  <a:off x="2385350" y="1087275"/>
                  <a:ext cx="1598150" cy="57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926" h="22973" extrusionOk="0">
                      <a:moveTo>
                        <a:pt x="1901" y="1"/>
                      </a:moveTo>
                      <a:lnTo>
                        <a:pt x="0" y="1886"/>
                      </a:lnTo>
                      <a:lnTo>
                        <a:pt x="127" y="2013"/>
                      </a:lnTo>
                      <a:lnTo>
                        <a:pt x="1981" y="191"/>
                      </a:lnTo>
                      <a:lnTo>
                        <a:pt x="9363" y="191"/>
                      </a:lnTo>
                      <a:lnTo>
                        <a:pt x="9854" y="824"/>
                      </a:lnTo>
                      <a:lnTo>
                        <a:pt x="9854" y="8096"/>
                      </a:lnTo>
                      <a:lnTo>
                        <a:pt x="24636" y="22972"/>
                      </a:lnTo>
                      <a:lnTo>
                        <a:pt x="63925" y="22972"/>
                      </a:lnTo>
                      <a:lnTo>
                        <a:pt x="63925" y="22766"/>
                      </a:lnTo>
                      <a:lnTo>
                        <a:pt x="24715" y="22766"/>
                      </a:lnTo>
                      <a:lnTo>
                        <a:pt x="10060" y="8017"/>
                      </a:lnTo>
                      <a:lnTo>
                        <a:pt x="10060" y="745"/>
                      </a:lnTo>
                      <a:lnTo>
                        <a:pt x="9458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0" name="Google Shape;260;p7"/>
                <p:cNvSpPr/>
                <p:nvPr/>
              </p:nvSpPr>
              <p:spPr>
                <a:xfrm>
                  <a:off x="2329900" y="1057575"/>
                  <a:ext cx="1653600" cy="57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44" h="23163" extrusionOk="0">
                      <a:moveTo>
                        <a:pt x="0" y="0"/>
                      </a:moveTo>
                      <a:lnTo>
                        <a:pt x="0" y="190"/>
                      </a:lnTo>
                      <a:lnTo>
                        <a:pt x="12278" y="190"/>
                      </a:lnTo>
                      <a:lnTo>
                        <a:pt x="13070" y="808"/>
                      </a:lnTo>
                      <a:lnTo>
                        <a:pt x="13070" y="8777"/>
                      </a:lnTo>
                      <a:lnTo>
                        <a:pt x="27297" y="23131"/>
                      </a:lnTo>
                      <a:lnTo>
                        <a:pt x="27329" y="23162"/>
                      </a:lnTo>
                      <a:lnTo>
                        <a:pt x="66143" y="23162"/>
                      </a:lnTo>
                      <a:lnTo>
                        <a:pt x="66143" y="22972"/>
                      </a:lnTo>
                      <a:lnTo>
                        <a:pt x="27408" y="22972"/>
                      </a:lnTo>
                      <a:lnTo>
                        <a:pt x="13261" y="8698"/>
                      </a:lnTo>
                      <a:lnTo>
                        <a:pt x="13261" y="713"/>
                      </a:lnTo>
                      <a:lnTo>
                        <a:pt x="1232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1" name="Google Shape;261;p7"/>
                <p:cNvSpPr/>
                <p:nvPr/>
              </p:nvSpPr>
              <p:spPr>
                <a:xfrm>
                  <a:off x="2547725" y="1017975"/>
                  <a:ext cx="1435775" cy="598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31" h="23955" extrusionOk="0">
                      <a:moveTo>
                        <a:pt x="1" y="0"/>
                      </a:moveTo>
                      <a:lnTo>
                        <a:pt x="1" y="190"/>
                      </a:lnTo>
                      <a:lnTo>
                        <a:pt x="4310" y="190"/>
                      </a:lnTo>
                      <a:lnTo>
                        <a:pt x="5340" y="1172"/>
                      </a:lnTo>
                      <a:lnTo>
                        <a:pt x="5340" y="9854"/>
                      </a:lnTo>
                      <a:lnTo>
                        <a:pt x="19059" y="23922"/>
                      </a:lnTo>
                      <a:lnTo>
                        <a:pt x="19091" y="23954"/>
                      </a:lnTo>
                      <a:lnTo>
                        <a:pt x="57430" y="23954"/>
                      </a:lnTo>
                      <a:lnTo>
                        <a:pt x="57430" y="23764"/>
                      </a:lnTo>
                      <a:lnTo>
                        <a:pt x="19186" y="23764"/>
                      </a:lnTo>
                      <a:lnTo>
                        <a:pt x="5546" y="9775"/>
                      </a:lnTo>
                      <a:lnTo>
                        <a:pt x="5546" y="1093"/>
                      </a:lnTo>
                      <a:lnTo>
                        <a:pt x="4389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2" name="Google Shape;262;p7"/>
                <p:cNvSpPr/>
                <p:nvPr/>
              </p:nvSpPr>
              <p:spPr>
                <a:xfrm>
                  <a:off x="2442775" y="978350"/>
                  <a:ext cx="1540725" cy="613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29" h="24557" extrusionOk="0">
                      <a:moveTo>
                        <a:pt x="0" y="1"/>
                      </a:moveTo>
                      <a:lnTo>
                        <a:pt x="0" y="191"/>
                      </a:lnTo>
                      <a:lnTo>
                        <a:pt x="9126" y="191"/>
                      </a:lnTo>
                      <a:lnTo>
                        <a:pt x="10330" y="1522"/>
                      </a:lnTo>
                      <a:lnTo>
                        <a:pt x="10330" y="10948"/>
                      </a:lnTo>
                      <a:lnTo>
                        <a:pt x="23733" y="24509"/>
                      </a:lnTo>
                      <a:lnTo>
                        <a:pt x="23780" y="24557"/>
                      </a:lnTo>
                      <a:lnTo>
                        <a:pt x="61628" y="24557"/>
                      </a:lnTo>
                      <a:lnTo>
                        <a:pt x="61628" y="24351"/>
                      </a:lnTo>
                      <a:lnTo>
                        <a:pt x="23859" y="24351"/>
                      </a:lnTo>
                      <a:lnTo>
                        <a:pt x="10536" y="10869"/>
                      </a:lnTo>
                      <a:lnTo>
                        <a:pt x="10536" y="1442"/>
                      </a:lnTo>
                      <a:lnTo>
                        <a:pt x="920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" name="Google Shape;263;p7"/>
                <p:cNvSpPr/>
                <p:nvPr/>
              </p:nvSpPr>
              <p:spPr>
                <a:xfrm>
                  <a:off x="2676850" y="934800"/>
                  <a:ext cx="1306650" cy="63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266" h="25507" extrusionOk="0">
                      <a:moveTo>
                        <a:pt x="143" y="0"/>
                      </a:moveTo>
                      <a:lnTo>
                        <a:pt x="0" y="143"/>
                      </a:lnTo>
                      <a:lnTo>
                        <a:pt x="1965" y="2060"/>
                      </a:lnTo>
                      <a:lnTo>
                        <a:pt x="1965" y="12183"/>
                      </a:lnTo>
                      <a:lnTo>
                        <a:pt x="14845" y="25459"/>
                      </a:lnTo>
                      <a:lnTo>
                        <a:pt x="14892" y="25507"/>
                      </a:lnTo>
                      <a:lnTo>
                        <a:pt x="52265" y="25507"/>
                      </a:lnTo>
                      <a:lnTo>
                        <a:pt x="52265" y="25301"/>
                      </a:lnTo>
                      <a:lnTo>
                        <a:pt x="14972" y="25301"/>
                      </a:lnTo>
                      <a:lnTo>
                        <a:pt x="2155" y="12104"/>
                      </a:lnTo>
                      <a:lnTo>
                        <a:pt x="2155" y="1980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" name="Google Shape;264;p7"/>
                <p:cNvSpPr/>
                <p:nvPr/>
              </p:nvSpPr>
              <p:spPr>
                <a:xfrm>
                  <a:off x="2508525" y="824675"/>
                  <a:ext cx="1474975" cy="722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999" h="28914" extrusionOk="0">
                      <a:moveTo>
                        <a:pt x="3391" y="1"/>
                      </a:moveTo>
                      <a:lnTo>
                        <a:pt x="0" y="3439"/>
                      </a:lnTo>
                      <a:lnTo>
                        <a:pt x="143" y="3565"/>
                      </a:lnTo>
                      <a:lnTo>
                        <a:pt x="3470" y="207"/>
                      </a:lnTo>
                      <a:lnTo>
                        <a:pt x="6337" y="207"/>
                      </a:lnTo>
                      <a:lnTo>
                        <a:pt x="9490" y="3407"/>
                      </a:lnTo>
                      <a:lnTo>
                        <a:pt x="9490" y="16081"/>
                      </a:lnTo>
                      <a:lnTo>
                        <a:pt x="22085" y="28882"/>
                      </a:lnTo>
                      <a:lnTo>
                        <a:pt x="22101" y="28914"/>
                      </a:lnTo>
                      <a:lnTo>
                        <a:pt x="58998" y="28914"/>
                      </a:lnTo>
                      <a:lnTo>
                        <a:pt x="58998" y="28724"/>
                      </a:lnTo>
                      <a:lnTo>
                        <a:pt x="22180" y="28724"/>
                      </a:lnTo>
                      <a:lnTo>
                        <a:pt x="9680" y="16002"/>
                      </a:lnTo>
                      <a:lnTo>
                        <a:pt x="9680" y="3328"/>
                      </a:lnTo>
                      <a:lnTo>
                        <a:pt x="641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5" name="Google Shape;265;p7"/>
                <p:cNvSpPr/>
                <p:nvPr/>
              </p:nvSpPr>
              <p:spPr>
                <a:xfrm>
                  <a:off x="2413850" y="804875"/>
                  <a:ext cx="1569650" cy="71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786" h="28724" extrusionOk="0">
                      <a:moveTo>
                        <a:pt x="7178" y="1"/>
                      </a:moveTo>
                      <a:lnTo>
                        <a:pt x="4738" y="2377"/>
                      </a:lnTo>
                      <a:lnTo>
                        <a:pt x="1" y="2377"/>
                      </a:lnTo>
                      <a:lnTo>
                        <a:pt x="1" y="2583"/>
                      </a:lnTo>
                      <a:lnTo>
                        <a:pt x="4817" y="2583"/>
                      </a:lnTo>
                      <a:lnTo>
                        <a:pt x="7257" y="207"/>
                      </a:lnTo>
                      <a:lnTo>
                        <a:pt x="10901" y="207"/>
                      </a:lnTo>
                      <a:lnTo>
                        <a:pt x="14259" y="3597"/>
                      </a:lnTo>
                      <a:lnTo>
                        <a:pt x="14259" y="16382"/>
                      </a:lnTo>
                      <a:lnTo>
                        <a:pt x="26347" y="28676"/>
                      </a:lnTo>
                      <a:lnTo>
                        <a:pt x="26363" y="28723"/>
                      </a:lnTo>
                      <a:lnTo>
                        <a:pt x="62785" y="28723"/>
                      </a:lnTo>
                      <a:lnTo>
                        <a:pt x="62785" y="28517"/>
                      </a:lnTo>
                      <a:lnTo>
                        <a:pt x="26442" y="28517"/>
                      </a:lnTo>
                      <a:lnTo>
                        <a:pt x="14465" y="16303"/>
                      </a:lnTo>
                      <a:lnTo>
                        <a:pt x="14465" y="3502"/>
                      </a:lnTo>
                      <a:lnTo>
                        <a:pt x="10964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6" name="Google Shape;266;p7"/>
                <p:cNvSpPr/>
                <p:nvPr/>
              </p:nvSpPr>
              <p:spPr>
                <a:xfrm>
                  <a:off x="2946975" y="1316600"/>
                  <a:ext cx="1036525" cy="166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61" h="6671" extrusionOk="0">
                      <a:moveTo>
                        <a:pt x="143" y="0"/>
                      </a:moveTo>
                      <a:lnTo>
                        <a:pt x="0" y="127"/>
                      </a:lnTo>
                      <a:lnTo>
                        <a:pt x="6559" y="6670"/>
                      </a:lnTo>
                      <a:lnTo>
                        <a:pt x="41460" y="6670"/>
                      </a:lnTo>
                      <a:lnTo>
                        <a:pt x="41460" y="6464"/>
                      </a:lnTo>
                      <a:lnTo>
                        <a:pt x="6638" y="6464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7" name="Google Shape;267;p7"/>
                <p:cNvSpPr/>
                <p:nvPr/>
              </p:nvSpPr>
              <p:spPr>
                <a:xfrm>
                  <a:off x="2770325" y="666250"/>
                  <a:ext cx="1213175" cy="75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7" h="30102" extrusionOk="0">
                      <a:moveTo>
                        <a:pt x="0" y="1"/>
                      </a:moveTo>
                      <a:lnTo>
                        <a:pt x="0" y="2979"/>
                      </a:lnTo>
                      <a:lnTo>
                        <a:pt x="2377" y="5292"/>
                      </a:lnTo>
                      <a:lnTo>
                        <a:pt x="2377" y="19725"/>
                      </a:lnTo>
                      <a:lnTo>
                        <a:pt x="13039" y="30102"/>
                      </a:lnTo>
                      <a:lnTo>
                        <a:pt x="48526" y="30102"/>
                      </a:lnTo>
                      <a:lnTo>
                        <a:pt x="48526" y="29912"/>
                      </a:lnTo>
                      <a:lnTo>
                        <a:pt x="13118" y="29912"/>
                      </a:lnTo>
                      <a:lnTo>
                        <a:pt x="2583" y="19630"/>
                      </a:lnTo>
                      <a:lnTo>
                        <a:pt x="2583" y="5213"/>
                      </a:lnTo>
                      <a:lnTo>
                        <a:pt x="206" y="2900"/>
                      </a:lnTo>
                      <a:lnTo>
                        <a:pt x="206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8" name="Google Shape;268;p7"/>
                <p:cNvSpPr/>
                <p:nvPr/>
              </p:nvSpPr>
              <p:spPr>
                <a:xfrm>
                  <a:off x="2864575" y="798150"/>
                  <a:ext cx="1118925" cy="60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57" h="24240" extrusionOk="0">
                      <a:moveTo>
                        <a:pt x="1" y="0"/>
                      </a:moveTo>
                      <a:lnTo>
                        <a:pt x="1" y="14132"/>
                      </a:lnTo>
                      <a:lnTo>
                        <a:pt x="10140" y="24240"/>
                      </a:lnTo>
                      <a:lnTo>
                        <a:pt x="44756" y="24240"/>
                      </a:lnTo>
                      <a:lnTo>
                        <a:pt x="44756" y="24034"/>
                      </a:lnTo>
                      <a:lnTo>
                        <a:pt x="10219" y="24034"/>
                      </a:lnTo>
                      <a:lnTo>
                        <a:pt x="191" y="14053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9" name="Google Shape;269;p7"/>
                <p:cNvSpPr/>
                <p:nvPr/>
              </p:nvSpPr>
              <p:spPr>
                <a:xfrm>
                  <a:off x="2857050" y="695175"/>
                  <a:ext cx="1126450" cy="684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058" h="27361" extrusionOk="0">
                      <a:moveTo>
                        <a:pt x="143" y="0"/>
                      </a:moveTo>
                      <a:lnTo>
                        <a:pt x="1" y="143"/>
                      </a:lnTo>
                      <a:lnTo>
                        <a:pt x="1680" y="1901"/>
                      </a:lnTo>
                      <a:lnTo>
                        <a:pt x="1680" y="17760"/>
                      </a:lnTo>
                      <a:lnTo>
                        <a:pt x="11503" y="27361"/>
                      </a:lnTo>
                      <a:lnTo>
                        <a:pt x="45057" y="27361"/>
                      </a:lnTo>
                      <a:lnTo>
                        <a:pt x="45057" y="27170"/>
                      </a:lnTo>
                      <a:lnTo>
                        <a:pt x="11582" y="27170"/>
                      </a:lnTo>
                      <a:lnTo>
                        <a:pt x="1886" y="17681"/>
                      </a:lnTo>
                      <a:lnTo>
                        <a:pt x="1886" y="1822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0" name="Google Shape;270;p7"/>
                <p:cNvSpPr/>
                <p:nvPr/>
              </p:nvSpPr>
              <p:spPr>
                <a:xfrm>
                  <a:off x="2567525" y="596950"/>
                  <a:ext cx="1415975" cy="728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639" h="29120" extrusionOk="0">
                      <a:moveTo>
                        <a:pt x="1" y="0"/>
                      </a:moveTo>
                      <a:lnTo>
                        <a:pt x="1" y="206"/>
                      </a:lnTo>
                      <a:lnTo>
                        <a:pt x="12247" y="206"/>
                      </a:lnTo>
                      <a:lnTo>
                        <a:pt x="15241" y="3296"/>
                      </a:lnTo>
                      <a:lnTo>
                        <a:pt x="15241" y="20279"/>
                      </a:lnTo>
                      <a:lnTo>
                        <a:pt x="24256" y="29119"/>
                      </a:lnTo>
                      <a:lnTo>
                        <a:pt x="56638" y="29119"/>
                      </a:lnTo>
                      <a:lnTo>
                        <a:pt x="56638" y="28913"/>
                      </a:lnTo>
                      <a:lnTo>
                        <a:pt x="24335" y="28913"/>
                      </a:lnTo>
                      <a:lnTo>
                        <a:pt x="15447" y="20200"/>
                      </a:lnTo>
                      <a:lnTo>
                        <a:pt x="15447" y="3216"/>
                      </a:lnTo>
                      <a:lnTo>
                        <a:pt x="1232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1" name="Google Shape;271;p7"/>
                <p:cNvSpPr/>
                <p:nvPr/>
              </p:nvSpPr>
              <p:spPr>
                <a:xfrm>
                  <a:off x="2357225" y="1123325"/>
                  <a:ext cx="46750" cy="46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854" extrusionOk="0">
                      <a:moveTo>
                        <a:pt x="935" y="0"/>
                      </a:moveTo>
                      <a:cubicBezTo>
                        <a:pt x="428" y="0"/>
                        <a:pt x="1" y="412"/>
                        <a:pt x="1" y="935"/>
                      </a:cubicBezTo>
                      <a:cubicBezTo>
                        <a:pt x="1" y="1442"/>
                        <a:pt x="428" y="1854"/>
                        <a:pt x="935" y="1854"/>
                      </a:cubicBezTo>
                      <a:cubicBezTo>
                        <a:pt x="1458" y="1854"/>
                        <a:pt x="1870" y="1442"/>
                        <a:pt x="1870" y="935"/>
                      </a:cubicBezTo>
                      <a:cubicBezTo>
                        <a:pt x="1870" y="412"/>
                        <a:pt x="1458" y="0"/>
                        <a:pt x="93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2" name="Google Shape;272;p7"/>
                <p:cNvSpPr/>
                <p:nvPr/>
              </p:nvSpPr>
              <p:spPr>
                <a:xfrm>
                  <a:off x="2748525" y="633375"/>
                  <a:ext cx="46775" cy="4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1" h="1855" extrusionOk="0">
                      <a:moveTo>
                        <a:pt x="936" y="1"/>
                      </a:moveTo>
                      <a:cubicBezTo>
                        <a:pt x="413" y="1"/>
                        <a:pt x="1" y="413"/>
                        <a:pt x="1" y="920"/>
                      </a:cubicBezTo>
                      <a:cubicBezTo>
                        <a:pt x="1" y="1443"/>
                        <a:pt x="413" y="1854"/>
                        <a:pt x="936" y="1854"/>
                      </a:cubicBezTo>
                      <a:cubicBezTo>
                        <a:pt x="1443" y="1854"/>
                        <a:pt x="1870" y="1443"/>
                        <a:pt x="1870" y="920"/>
                      </a:cubicBezTo>
                      <a:cubicBezTo>
                        <a:pt x="1870" y="413"/>
                        <a:pt x="1443" y="1"/>
                        <a:pt x="93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3" name="Google Shape;273;p7"/>
                <p:cNvSpPr/>
                <p:nvPr/>
              </p:nvSpPr>
              <p:spPr>
                <a:xfrm>
                  <a:off x="2842800" y="682900"/>
                  <a:ext cx="46375" cy="46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5" h="1854" extrusionOk="0">
                      <a:moveTo>
                        <a:pt x="919" y="0"/>
                      </a:moveTo>
                      <a:cubicBezTo>
                        <a:pt x="412" y="0"/>
                        <a:pt x="0" y="412"/>
                        <a:pt x="0" y="919"/>
                      </a:cubicBezTo>
                      <a:cubicBezTo>
                        <a:pt x="0" y="1442"/>
                        <a:pt x="412" y="1854"/>
                        <a:pt x="919" y="1854"/>
                      </a:cubicBezTo>
                      <a:cubicBezTo>
                        <a:pt x="1442" y="1854"/>
                        <a:pt x="1854" y="1442"/>
                        <a:pt x="1854" y="919"/>
                      </a:cubicBezTo>
                      <a:cubicBezTo>
                        <a:pt x="1854" y="412"/>
                        <a:pt x="1442" y="0"/>
                        <a:pt x="9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4" name="Google Shape;274;p7"/>
                <p:cNvSpPr/>
                <p:nvPr/>
              </p:nvSpPr>
              <p:spPr>
                <a:xfrm>
                  <a:off x="2530700" y="1148275"/>
                  <a:ext cx="46375" cy="46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5" h="1854" extrusionOk="0">
                      <a:moveTo>
                        <a:pt x="935" y="0"/>
                      </a:moveTo>
                      <a:cubicBezTo>
                        <a:pt x="412" y="0"/>
                        <a:pt x="1" y="412"/>
                        <a:pt x="1" y="919"/>
                      </a:cubicBezTo>
                      <a:cubicBezTo>
                        <a:pt x="1" y="1442"/>
                        <a:pt x="412" y="1854"/>
                        <a:pt x="935" y="1854"/>
                      </a:cubicBezTo>
                      <a:cubicBezTo>
                        <a:pt x="1442" y="1854"/>
                        <a:pt x="1854" y="1442"/>
                        <a:pt x="1854" y="919"/>
                      </a:cubicBezTo>
                      <a:cubicBezTo>
                        <a:pt x="1854" y="412"/>
                        <a:pt x="1442" y="0"/>
                        <a:pt x="93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5" name="Google Shape;275;p7"/>
                <p:cNvSpPr/>
                <p:nvPr/>
              </p:nvSpPr>
              <p:spPr>
                <a:xfrm>
                  <a:off x="2916875" y="1286900"/>
                  <a:ext cx="46750" cy="46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854" extrusionOk="0">
                      <a:moveTo>
                        <a:pt x="935" y="0"/>
                      </a:moveTo>
                      <a:cubicBezTo>
                        <a:pt x="412" y="0"/>
                        <a:pt x="0" y="412"/>
                        <a:pt x="0" y="919"/>
                      </a:cubicBezTo>
                      <a:cubicBezTo>
                        <a:pt x="0" y="1442"/>
                        <a:pt x="412" y="1854"/>
                        <a:pt x="935" y="1854"/>
                      </a:cubicBezTo>
                      <a:cubicBezTo>
                        <a:pt x="1442" y="1854"/>
                        <a:pt x="1869" y="1442"/>
                        <a:pt x="1869" y="919"/>
                      </a:cubicBezTo>
                      <a:cubicBezTo>
                        <a:pt x="1869" y="412"/>
                        <a:pt x="1442" y="0"/>
                        <a:pt x="93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6" name="Google Shape;276;p7"/>
                <p:cNvSpPr/>
                <p:nvPr/>
              </p:nvSpPr>
              <p:spPr>
                <a:xfrm>
                  <a:off x="2280775" y="1031425"/>
                  <a:ext cx="51525" cy="5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1" h="2061" extrusionOk="0">
                      <a:moveTo>
                        <a:pt x="1031" y="207"/>
                      </a:moveTo>
                      <a:cubicBezTo>
                        <a:pt x="1490" y="207"/>
                        <a:pt x="1854" y="587"/>
                        <a:pt x="1854" y="1046"/>
                      </a:cubicBezTo>
                      <a:cubicBezTo>
                        <a:pt x="1854" y="1506"/>
                        <a:pt x="1490" y="1870"/>
                        <a:pt x="1031" y="1870"/>
                      </a:cubicBezTo>
                      <a:cubicBezTo>
                        <a:pt x="571" y="1870"/>
                        <a:pt x="191" y="1506"/>
                        <a:pt x="191" y="1046"/>
                      </a:cubicBezTo>
                      <a:cubicBezTo>
                        <a:pt x="191" y="587"/>
                        <a:pt x="571" y="207"/>
                        <a:pt x="1031" y="207"/>
                      </a:cubicBezTo>
                      <a:close/>
                      <a:moveTo>
                        <a:pt x="1031" y="1"/>
                      </a:moveTo>
                      <a:cubicBezTo>
                        <a:pt x="460" y="1"/>
                        <a:pt x="1" y="476"/>
                        <a:pt x="1" y="1030"/>
                      </a:cubicBezTo>
                      <a:cubicBezTo>
                        <a:pt x="1" y="1601"/>
                        <a:pt x="476" y="2060"/>
                        <a:pt x="1031" y="2060"/>
                      </a:cubicBezTo>
                      <a:cubicBezTo>
                        <a:pt x="1601" y="2060"/>
                        <a:pt x="2060" y="1601"/>
                        <a:pt x="2060" y="1030"/>
                      </a:cubicBezTo>
                      <a:cubicBezTo>
                        <a:pt x="2060" y="444"/>
                        <a:pt x="1585" y="1"/>
                        <a:pt x="103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7" name="Google Shape;277;p7"/>
                <p:cNvSpPr/>
                <p:nvPr/>
              </p:nvSpPr>
              <p:spPr>
                <a:xfrm>
                  <a:off x="2364750" y="842900"/>
                  <a:ext cx="51525" cy="51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1" h="2077" extrusionOk="0">
                      <a:moveTo>
                        <a:pt x="1030" y="222"/>
                      </a:moveTo>
                      <a:cubicBezTo>
                        <a:pt x="1490" y="222"/>
                        <a:pt x="1870" y="603"/>
                        <a:pt x="1870" y="1062"/>
                      </a:cubicBezTo>
                      <a:cubicBezTo>
                        <a:pt x="1870" y="1506"/>
                        <a:pt x="1490" y="1886"/>
                        <a:pt x="1030" y="1886"/>
                      </a:cubicBezTo>
                      <a:cubicBezTo>
                        <a:pt x="587" y="1886"/>
                        <a:pt x="206" y="1522"/>
                        <a:pt x="206" y="1062"/>
                      </a:cubicBezTo>
                      <a:cubicBezTo>
                        <a:pt x="206" y="603"/>
                        <a:pt x="587" y="222"/>
                        <a:pt x="1030" y="222"/>
                      </a:cubicBezTo>
                      <a:close/>
                      <a:moveTo>
                        <a:pt x="1030" y="1"/>
                      </a:moveTo>
                      <a:cubicBezTo>
                        <a:pt x="460" y="1"/>
                        <a:pt x="1" y="492"/>
                        <a:pt x="1" y="1046"/>
                      </a:cubicBezTo>
                      <a:cubicBezTo>
                        <a:pt x="1" y="1617"/>
                        <a:pt x="476" y="2076"/>
                        <a:pt x="1030" y="2076"/>
                      </a:cubicBezTo>
                      <a:cubicBezTo>
                        <a:pt x="1616" y="2076"/>
                        <a:pt x="2060" y="1617"/>
                        <a:pt x="2060" y="1046"/>
                      </a:cubicBezTo>
                      <a:cubicBezTo>
                        <a:pt x="2060" y="460"/>
                        <a:pt x="1585" y="1"/>
                        <a:pt x="103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8" name="Google Shape;278;p7"/>
                <p:cNvSpPr/>
                <p:nvPr/>
              </p:nvSpPr>
              <p:spPr>
                <a:xfrm>
                  <a:off x="2468925" y="902700"/>
                  <a:ext cx="51500" cy="5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0" h="2061" extrusionOk="0">
                      <a:moveTo>
                        <a:pt x="1030" y="207"/>
                      </a:moveTo>
                      <a:cubicBezTo>
                        <a:pt x="1489" y="207"/>
                        <a:pt x="1854" y="587"/>
                        <a:pt x="1854" y="1046"/>
                      </a:cubicBezTo>
                      <a:cubicBezTo>
                        <a:pt x="1854" y="1490"/>
                        <a:pt x="1489" y="1870"/>
                        <a:pt x="1030" y="1870"/>
                      </a:cubicBezTo>
                      <a:cubicBezTo>
                        <a:pt x="570" y="1870"/>
                        <a:pt x="190" y="1506"/>
                        <a:pt x="190" y="1046"/>
                      </a:cubicBezTo>
                      <a:cubicBezTo>
                        <a:pt x="190" y="587"/>
                        <a:pt x="570" y="207"/>
                        <a:pt x="1030" y="207"/>
                      </a:cubicBezTo>
                      <a:close/>
                      <a:moveTo>
                        <a:pt x="1030" y="1"/>
                      </a:moveTo>
                      <a:cubicBezTo>
                        <a:pt x="444" y="1"/>
                        <a:pt x="0" y="476"/>
                        <a:pt x="0" y="1031"/>
                      </a:cubicBezTo>
                      <a:cubicBezTo>
                        <a:pt x="0" y="1601"/>
                        <a:pt x="475" y="2060"/>
                        <a:pt x="1030" y="2060"/>
                      </a:cubicBezTo>
                      <a:cubicBezTo>
                        <a:pt x="1600" y="2060"/>
                        <a:pt x="2060" y="1601"/>
                        <a:pt x="2060" y="1031"/>
                      </a:cubicBezTo>
                      <a:cubicBezTo>
                        <a:pt x="2060" y="444"/>
                        <a:pt x="1584" y="1"/>
                        <a:pt x="103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79" name="Google Shape;279;p7"/>
                <p:cNvSpPr/>
                <p:nvPr/>
              </p:nvSpPr>
              <p:spPr>
                <a:xfrm>
                  <a:off x="2637250" y="892800"/>
                  <a:ext cx="51500" cy="5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0" h="2061" extrusionOk="0">
                      <a:moveTo>
                        <a:pt x="1030" y="207"/>
                      </a:moveTo>
                      <a:cubicBezTo>
                        <a:pt x="1489" y="207"/>
                        <a:pt x="1854" y="587"/>
                        <a:pt x="1854" y="1046"/>
                      </a:cubicBezTo>
                      <a:cubicBezTo>
                        <a:pt x="1854" y="1490"/>
                        <a:pt x="1489" y="1870"/>
                        <a:pt x="1030" y="1870"/>
                      </a:cubicBezTo>
                      <a:cubicBezTo>
                        <a:pt x="571" y="1870"/>
                        <a:pt x="190" y="1506"/>
                        <a:pt x="190" y="1046"/>
                      </a:cubicBezTo>
                      <a:cubicBezTo>
                        <a:pt x="190" y="587"/>
                        <a:pt x="571" y="207"/>
                        <a:pt x="1030" y="207"/>
                      </a:cubicBezTo>
                      <a:close/>
                      <a:moveTo>
                        <a:pt x="1030" y="1"/>
                      </a:moveTo>
                      <a:cubicBezTo>
                        <a:pt x="444" y="1"/>
                        <a:pt x="0" y="476"/>
                        <a:pt x="0" y="1031"/>
                      </a:cubicBezTo>
                      <a:cubicBezTo>
                        <a:pt x="0" y="1601"/>
                        <a:pt x="475" y="2060"/>
                        <a:pt x="1030" y="2060"/>
                      </a:cubicBezTo>
                      <a:cubicBezTo>
                        <a:pt x="1600" y="2060"/>
                        <a:pt x="2060" y="1601"/>
                        <a:pt x="2060" y="1031"/>
                      </a:cubicBezTo>
                      <a:cubicBezTo>
                        <a:pt x="2060" y="444"/>
                        <a:pt x="1600" y="1"/>
                        <a:pt x="103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" name="Google Shape;280;p7"/>
                <p:cNvSpPr/>
                <p:nvPr/>
              </p:nvSpPr>
              <p:spPr>
                <a:xfrm>
                  <a:off x="2394450" y="952225"/>
                  <a:ext cx="51525" cy="5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1" h="2060" extrusionOk="0">
                      <a:moveTo>
                        <a:pt x="1030" y="206"/>
                      </a:moveTo>
                      <a:cubicBezTo>
                        <a:pt x="1490" y="206"/>
                        <a:pt x="1870" y="586"/>
                        <a:pt x="1870" y="1046"/>
                      </a:cubicBezTo>
                      <a:cubicBezTo>
                        <a:pt x="1870" y="1489"/>
                        <a:pt x="1490" y="1870"/>
                        <a:pt x="1030" y="1870"/>
                      </a:cubicBezTo>
                      <a:cubicBezTo>
                        <a:pt x="587" y="1870"/>
                        <a:pt x="207" y="1505"/>
                        <a:pt x="207" y="1046"/>
                      </a:cubicBezTo>
                      <a:cubicBezTo>
                        <a:pt x="207" y="586"/>
                        <a:pt x="587" y="206"/>
                        <a:pt x="1030" y="206"/>
                      </a:cubicBezTo>
                      <a:close/>
                      <a:moveTo>
                        <a:pt x="1030" y="0"/>
                      </a:moveTo>
                      <a:cubicBezTo>
                        <a:pt x="460" y="0"/>
                        <a:pt x="1" y="475"/>
                        <a:pt x="1" y="1030"/>
                      </a:cubicBezTo>
                      <a:cubicBezTo>
                        <a:pt x="1" y="1600"/>
                        <a:pt x="476" y="2060"/>
                        <a:pt x="1030" y="2060"/>
                      </a:cubicBezTo>
                      <a:cubicBezTo>
                        <a:pt x="1617" y="2060"/>
                        <a:pt x="2060" y="1600"/>
                        <a:pt x="2060" y="1030"/>
                      </a:cubicBezTo>
                      <a:cubicBezTo>
                        <a:pt x="2060" y="444"/>
                        <a:pt x="1585" y="0"/>
                        <a:pt x="103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" name="Google Shape;281;p7"/>
                <p:cNvSpPr/>
                <p:nvPr/>
              </p:nvSpPr>
              <p:spPr>
                <a:xfrm>
                  <a:off x="2498625" y="991825"/>
                  <a:ext cx="51500" cy="5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0" h="2060" extrusionOk="0">
                      <a:moveTo>
                        <a:pt x="1030" y="206"/>
                      </a:moveTo>
                      <a:cubicBezTo>
                        <a:pt x="1489" y="206"/>
                        <a:pt x="1854" y="587"/>
                        <a:pt x="1854" y="1046"/>
                      </a:cubicBezTo>
                      <a:cubicBezTo>
                        <a:pt x="1854" y="1490"/>
                        <a:pt x="1489" y="1870"/>
                        <a:pt x="1030" y="1870"/>
                      </a:cubicBezTo>
                      <a:cubicBezTo>
                        <a:pt x="571" y="1870"/>
                        <a:pt x="190" y="1506"/>
                        <a:pt x="190" y="1046"/>
                      </a:cubicBezTo>
                      <a:cubicBezTo>
                        <a:pt x="190" y="587"/>
                        <a:pt x="571" y="206"/>
                        <a:pt x="1030" y="206"/>
                      </a:cubicBezTo>
                      <a:close/>
                      <a:moveTo>
                        <a:pt x="1030" y="0"/>
                      </a:moveTo>
                      <a:cubicBezTo>
                        <a:pt x="444" y="0"/>
                        <a:pt x="0" y="476"/>
                        <a:pt x="0" y="1030"/>
                      </a:cubicBezTo>
                      <a:cubicBezTo>
                        <a:pt x="0" y="1601"/>
                        <a:pt x="476" y="2060"/>
                        <a:pt x="1030" y="2060"/>
                      </a:cubicBezTo>
                      <a:cubicBezTo>
                        <a:pt x="1600" y="2060"/>
                        <a:pt x="2060" y="1601"/>
                        <a:pt x="2060" y="1030"/>
                      </a:cubicBezTo>
                      <a:cubicBezTo>
                        <a:pt x="2060" y="444"/>
                        <a:pt x="1585" y="0"/>
                        <a:pt x="103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" name="Google Shape;282;p7"/>
                <p:cNvSpPr/>
                <p:nvPr/>
              </p:nvSpPr>
              <p:spPr>
                <a:xfrm>
                  <a:off x="2840025" y="749025"/>
                  <a:ext cx="51525" cy="5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1" h="2061" extrusionOk="0">
                      <a:moveTo>
                        <a:pt x="1030" y="223"/>
                      </a:moveTo>
                      <a:cubicBezTo>
                        <a:pt x="1490" y="223"/>
                        <a:pt x="1870" y="603"/>
                        <a:pt x="1870" y="1047"/>
                      </a:cubicBezTo>
                      <a:cubicBezTo>
                        <a:pt x="1870" y="1506"/>
                        <a:pt x="1490" y="1886"/>
                        <a:pt x="1030" y="1886"/>
                      </a:cubicBezTo>
                      <a:cubicBezTo>
                        <a:pt x="587" y="1886"/>
                        <a:pt x="207" y="1506"/>
                        <a:pt x="207" y="1047"/>
                      </a:cubicBezTo>
                      <a:cubicBezTo>
                        <a:pt x="207" y="603"/>
                        <a:pt x="587" y="223"/>
                        <a:pt x="1030" y="223"/>
                      </a:cubicBezTo>
                      <a:close/>
                      <a:moveTo>
                        <a:pt x="1030" y="1"/>
                      </a:moveTo>
                      <a:cubicBezTo>
                        <a:pt x="460" y="1"/>
                        <a:pt x="1" y="476"/>
                        <a:pt x="1" y="1031"/>
                      </a:cubicBezTo>
                      <a:cubicBezTo>
                        <a:pt x="1" y="1601"/>
                        <a:pt x="476" y="2060"/>
                        <a:pt x="1030" y="2060"/>
                      </a:cubicBezTo>
                      <a:cubicBezTo>
                        <a:pt x="1617" y="2060"/>
                        <a:pt x="2060" y="1601"/>
                        <a:pt x="2060" y="1031"/>
                      </a:cubicBezTo>
                      <a:cubicBezTo>
                        <a:pt x="2060" y="460"/>
                        <a:pt x="1601" y="1"/>
                        <a:pt x="103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" name="Google Shape;283;p7"/>
                <p:cNvSpPr/>
                <p:nvPr/>
              </p:nvSpPr>
              <p:spPr>
                <a:xfrm>
                  <a:off x="2518425" y="570800"/>
                  <a:ext cx="51500" cy="5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0" h="2061" extrusionOk="0">
                      <a:moveTo>
                        <a:pt x="1030" y="223"/>
                      </a:moveTo>
                      <a:cubicBezTo>
                        <a:pt x="1490" y="223"/>
                        <a:pt x="1854" y="603"/>
                        <a:pt x="1854" y="1046"/>
                      </a:cubicBezTo>
                      <a:cubicBezTo>
                        <a:pt x="1854" y="1506"/>
                        <a:pt x="1490" y="1886"/>
                        <a:pt x="1030" y="1886"/>
                      </a:cubicBezTo>
                      <a:cubicBezTo>
                        <a:pt x="571" y="1886"/>
                        <a:pt x="191" y="1506"/>
                        <a:pt x="191" y="1046"/>
                      </a:cubicBezTo>
                      <a:cubicBezTo>
                        <a:pt x="191" y="603"/>
                        <a:pt x="571" y="223"/>
                        <a:pt x="1030" y="223"/>
                      </a:cubicBezTo>
                      <a:close/>
                      <a:moveTo>
                        <a:pt x="1030" y="1"/>
                      </a:moveTo>
                      <a:cubicBezTo>
                        <a:pt x="444" y="1"/>
                        <a:pt x="0" y="476"/>
                        <a:pt x="0" y="1031"/>
                      </a:cubicBezTo>
                      <a:cubicBezTo>
                        <a:pt x="0" y="1601"/>
                        <a:pt x="476" y="2060"/>
                        <a:pt x="1030" y="2060"/>
                      </a:cubicBezTo>
                      <a:cubicBezTo>
                        <a:pt x="1601" y="2060"/>
                        <a:pt x="2060" y="1601"/>
                        <a:pt x="2060" y="1031"/>
                      </a:cubicBezTo>
                      <a:cubicBezTo>
                        <a:pt x="2060" y="460"/>
                        <a:pt x="1585" y="1"/>
                        <a:pt x="103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sp>
            <p:nvSpPr>
              <p:cNvPr id="284" name="Google Shape;284;p7"/>
              <p:cNvSpPr/>
              <p:nvPr/>
            </p:nvSpPr>
            <p:spPr>
              <a:xfrm flipH="1">
                <a:off x="-621102" y="1681604"/>
                <a:ext cx="831600" cy="831600"/>
              </a:xfrm>
              <a:prstGeom prst="ellipse">
                <a:avLst/>
              </a:prstGeom>
              <a:gradFill>
                <a:gsLst>
                  <a:gs pos="0">
                    <a:srgbClr val="FFFFFF">
                      <a:alpha val="52549"/>
                    </a:srgbClr>
                  </a:gs>
                  <a:gs pos="68000">
                    <a:srgbClr val="FFFFFF">
                      <a:alpha val="0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Saira"/>
                  <a:ea typeface="Saira"/>
                  <a:cs typeface="Saira"/>
                  <a:sym typeface="Saira"/>
                </a:endParaRPr>
              </a:p>
            </p:txBody>
          </p:sp>
        </p:grpSp>
        <p:pic>
          <p:nvPicPr>
            <p:cNvPr id="285" name="Google Shape;285;p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1125" y="1276263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86" name="Google Shape;286;p7"/>
          <p:cNvGrpSpPr/>
          <p:nvPr/>
        </p:nvGrpSpPr>
        <p:grpSpPr>
          <a:xfrm>
            <a:off x="10274667" y="4236818"/>
            <a:ext cx="2109469" cy="4185287"/>
            <a:chOff x="7706000" y="3177613"/>
            <a:chExt cx="1582102" cy="3138965"/>
          </a:xfrm>
        </p:grpSpPr>
        <p:grpSp>
          <p:nvGrpSpPr>
            <p:cNvPr id="287" name="Google Shape;287;p7"/>
            <p:cNvGrpSpPr/>
            <p:nvPr/>
          </p:nvGrpSpPr>
          <p:grpSpPr>
            <a:xfrm flipH="1">
              <a:off x="8246887" y="3744934"/>
              <a:ext cx="1041216" cy="2571644"/>
              <a:chOff x="4709050" y="974800"/>
              <a:chExt cx="684425" cy="1690425"/>
            </a:xfrm>
          </p:grpSpPr>
          <p:sp>
            <p:nvSpPr>
              <p:cNvPr id="288" name="Google Shape;288;p7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" name="Google Shape;289;p7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" name="Google Shape;290;p7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" name="Google Shape;291;p7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" name="Google Shape;292;p7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" name="Google Shape;293;p7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" name="Google Shape;294;p7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" name="Google Shape;295;p7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" name="Google Shape;296;p7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" name="Google Shape;297;p7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" name="Google Shape;298;p7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" name="Google Shape;299;p7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" name="Google Shape;300;p7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" name="Google Shape;301;p7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" name="Google Shape;302;p7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" name="Google Shape;303;p7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" name="Google Shape;304;p7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" name="Google Shape;305;p7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" name="Google Shape;306;p7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" name="Google Shape;307;p7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" name="Google Shape;308;p7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309" name="Google Shape;309;p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772900" y="3177613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706000" y="4077138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68763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8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8"/>
          <p:cNvSpPr txBox="1">
            <a:spLocks noGrp="1"/>
          </p:cNvSpPr>
          <p:nvPr>
            <p:ph type="title"/>
          </p:nvPr>
        </p:nvSpPr>
        <p:spPr>
          <a:xfrm>
            <a:off x="1850800" y="1742800"/>
            <a:ext cx="84904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grpSp>
        <p:nvGrpSpPr>
          <p:cNvPr id="314" name="Google Shape;314;p8"/>
          <p:cNvGrpSpPr/>
          <p:nvPr/>
        </p:nvGrpSpPr>
        <p:grpSpPr>
          <a:xfrm>
            <a:off x="168567" y="4078467"/>
            <a:ext cx="2259300" cy="4168037"/>
            <a:chOff x="126425" y="3058850"/>
            <a:chExt cx="1694475" cy="3126028"/>
          </a:xfrm>
        </p:grpSpPr>
        <p:grpSp>
          <p:nvGrpSpPr>
            <p:cNvPr id="315" name="Google Shape;315;p8"/>
            <p:cNvGrpSpPr/>
            <p:nvPr/>
          </p:nvGrpSpPr>
          <p:grpSpPr>
            <a:xfrm>
              <a:off x="256564" y="3613234"/>
              <a:ext cx="1041216" cy="2571644"/>
              <a:chOff x="4709050" y="974800"/>
              <a:chExt cx="684425" cy="1690425"/>
            </a:xfrm>
          </p:grpSpPr>
          <p:sp>
            <p:nvSpPr>
              <p:cNvPr id="316" name="Google Shape;316;p8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" name="Google Shape;317;p8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" name="Google Shape;318;p8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" name="Google Shape;319;p8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" name="Google Shape;320;p8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" name="Google Shape;321;p8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" name="Google Shape;322;p8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" name="Google Shape;323;p8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" name="Google Shape;324;p8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5" name="Google Shape;325;p8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6" name="Google Shape;326;p8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7" name="Google Shape;327;p8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8" name="Google Shape;328;p8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8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8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8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8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8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4" name="Google Shape;334;p8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" name="Google Shape;335;p8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6" name="Google Shape;336;p8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337" name="Google Shape;337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54350" y="30588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8" name="Google Shape;338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43550" y="39231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9" name="Google Shape;339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126425" y="43103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40" name="Google Shape;340;p8"/>
          <p:cNvGrpSpPr/>
          <p:nvPr/>
        </p:nvGrpSpPr>
        <p:grpSpPr>
          <a:xfrm>
            <a:off x="9486033" y="-160800"/>
            <a:ext cx="4649768" cy="3353560"/>
            <a:chOff x="7114525" y="-120600"/>
            <a:chExt cx="3487326" cy="2515170"/>
          </a:xfrm>
        </p:grpSpPr>
        <p:grpSp>
          <p:nvGrpSpPr>
            <p:cNvPr id="341" name="Google Shape;341;p8"/>
            <p:cNvGrpSpPr/>
            <p:nvPr/>
          </p:nvGrpSpPr>
          <p:grpSpPr>
            <a:xfrm>
              <a:off x="7467304" y="268423"/>
              <a:ext cx="3134546" cy="2126147"/>
              <a:chOff x="2280775" y="570800"/>
              <a:chExt cx="1702725" cy="1154950"/>
            </a:xfrm>
          </p:grpSpPr>
          <p:sp>
            <p:nvSpPr>
              <p:cNvPr id="342" name="Google Shape;342;p8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3" name="Google Shape;343;p8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" name="Google Shape;344;p8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5" name="Google Shape;345;p8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6" name="Google Shape;346;p8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" name="Google Shape;347;p8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8" name="Google Shape;348;p8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9" name="Google Shape;349;p8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0" name="Google Shape;350;p8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1" name="Google Shape;351;p8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2" name="Google Shape;352;p8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3" name="Google Shape;353;p8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4" name="Google Shape;354;p8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5" name="Google Shape;355;p8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6" name="Google Shape;356;p8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7" name="Google Shape;357;p8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8" name="Google Shape;358;p8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9" name="Google Shape;359;p8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0" name="Google Shape;360;p8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" name="Google Shape;361;p8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" name="Google Shape;362;p8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" name="Google Shape;363;p8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" name="Google Shape;364;p8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" name="Google Shape;365;p8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" name="Google Shape;366;p8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" name="Google Shape;367;p8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368" name="Google Shape;368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114525" y="742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9" name="Google Shape;369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902550" y="-1206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0" name="Google Shape;370;p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073525" y="1016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9901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" name="Google Shape;372;p9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9"/>
          <p:cNvSpPr txBox="1">
            <a:spLocks noGrp="1"/>
          </p:cNvSpPr>
          <p:nvPr>
            <p:ph type="title"/>
          </p:nvPr>
        </p:nvSpPr>
        <p:spPr>
          <a:xfrm>
            <a:off x="2988600" y="2111784"/>
            <a:ext cx="6214800" cy="13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4" name="Google Shape;374;p9"/>
          <p:cNvSpPr txBox="1">
            <a:spLocks noGrp="1"/>
          </p:cNvSpPr>
          <p:nvPr>
            <p:ph type="subTitle" idx="1"/>
          </p:nvPr>
        </p:nvSpPr>
        <p:spPr>
          <a:xfrm>
            <a:off x="2988600" y="3420217"/>
            <a:ext cx="6214800" cy="132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375" name="Google Shape;375;p9"/>
          <p:cNvGrpSpPr/>
          <p:nvPr/>
        </p:nvGrpSpPr>
        <p:grpSpPr>
          <a:xfrm>
            <a:off x="-2245778" y="482276"/>
            <a:ext cx="4653811" cy="2311291"/>
            <a:chOff x="-1684333" y="361707"/>
            <a:chExt cx="3490358" cy="1733468"/>
          </a:xfrm>
        </p:grpSpPr>
        <p:grpSp>
          <p:nvGrpSpPr>
            <p:cNvPr id="376" name="Google Shape;376;p9"/>
            <p:cNvGrpSpPr/>
            <p:nvPr/>
          </p:nvGrpSpPr>
          <p:grpSpPr>
            <a:xfrm>
              <a:off x="-1684333" y="361707"/>
              <a:ext cx="2907181" cy="1177348"/>
              <a:chOff x="2442775" y="3274750"/>
              <a:chExt cx="1690025" cy="684425"/>
            </a:xfrm>
          </p:grpSpPr>
          <p:sp>
            <p:nvSpPr>
              <p:cNvPr id="377" name="Google Shape;377;p9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8" name="Google Shape;378;p9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9" name="Google Shape;379;p9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" name="Google Shape;380;p9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" name="Google Shape;381;p9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" name="Google Shape;382;p9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" name="Google Shape;383;p9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" name="Google Shape;384;p9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" name="Google Shape;385;p9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" name="Google Shape;386;p9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" name="Google Shape;387;p9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" name="Google Shape;388;p9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" name="Google Shape;389;p9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" name="Google Shape;390;p9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" name="Google Shape;391;p9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2" name="Google Shape;392;p9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3" name="Google Shape;393;p9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4" name="Google Shape;394;p9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" name="Google Shape;395;p9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" name="Google Shape;396;p9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" name="Google Shape;397;p9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398" name="Google Shape;398;p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28675" y="7617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9" name="Google Shape;399;p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337750" y="917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00" name="Google Shape;400;p9"/>
          <p:cNvGrpSpPr/>
          <p:nvPr/>
        </p:nvGrpSpPr>
        <p:grpSpPr>
          <a:xfrm>
            <a:off x="9764201" y="4746233"/>
            <a:ext cx="5361249" cy="2600667"/>
            <a:chOff x="7323150" y="3559675"/>
            <a:chExt cx="4020937" cy="1950500"/>
          </a:xfrm>
        </p:grpSpPr>
        <p:grpSp>
          <p:nvGrpSpPr>
            <p:cNvPr id="401" name="Google Shape;401;p9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402" name="Google Shape;402;p9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" name="Google Shape;403;p9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" name="Google Shape;404;p9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" name="Google Shape;405;p9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" name="Google Shape;406;p9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" name="Google Shape;407;p9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" name="Google Shape;408;p9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" name="Google Shape;409;p9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" name="Google Shape;410;p9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" name="Google Shape;411;p9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" name="Google Shape;412;p9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" name="Google Shape;413;p9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" name="Google Shape;414;p9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" name="Google Shape;415;p9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" name="Google Shape;416;p9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" name="Google Shape;417;p9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" name="Google Shape;418;p9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" name="Google Shape;419;p9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0" name="Google Shape;420;p9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1" name="Google Shape;421;p9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2" name="Google Shape;422;p9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3" name="Google Shape;423;p9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4" name="Google Shape;424;p9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5" name="Google Shape;425;p9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6" name="Google Shape;426;p9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7" name="Google Shape;427;p9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8" name="Google Shape;428;p9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9" name="Google Shape;429;p9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0" name="Google Shape;430;p9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1" name="Google Shape;431;p9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432" name="Google Shape;432;p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23150" y="4207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3" name="Google Shape;433;p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282150" y="35596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4" name="Google Shape;434;p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63950" y="4332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45669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B3781B-AFF1-4C3C-A304-E3E73F2A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AB9F197-5464-4670-9C89-6B357E07D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19914D-6C1E-429F-9C4A-278CCEFBB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5B44BAA-1EE3-46E3-B787-CD20A439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60805C7-CEEB-4EDC-8F89-DA5878106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184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Google Shape;436;p10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10"/>
          <p:cNvSpPr txBox="1">
            <a:spLocks noGrp="1"/>
          </p:cNvSpPr>
          <p:nvPr>
            <p:ph type="title"/>
          </p:nvPr>
        </p:nvSpPr>
        <p:spPr>
          <a:xfrm>
            <a:off x="960000" y="30472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38" name="Google Shape;438;p10"/>
          <p:cNvGrpSpPr/>
          <p:nvPr/>
        </p:nvGrpSpPr>
        <p:grpSpPr>
          <a:xfrm>
            <a:off x="-2189341" y="-324767"/>
            <a:ext cx="4719141" cy="3371960"/>
            <a:chOff x="-1642006" y="-243575"/>
            <a:chExt cx="3539356" cy="2528970"/>
          </a:xfrm>
        </p:grpSpPr>
        <p:grpSp>
          <p:nvGrpSpPr>
            <p:cNvPr id="439" name="Google Shape;439;p10"/>
            <p:cNvGrpSpPr/>
            <p:nvPr/>
          </p:nvGrpSpPr>
          <p:grpSpPr>
            <a:xfrm flipH="1">
              <a:off x="-1642006" y="159248"/>
              <a:ext cx="3134546" cy="2126147"/>
              <a:chOff x="2280775" y="570800"/>
              <a:chExt cx="1702725" cy="1154950"/>
            </a:xfrm>
          </p:grpSpPr>
          <p:sp>
            <p:nvSpPr>
              <p:cNvPr id="440" name="Google Shape;440;p10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1" name="Google Shape;441;p10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2" name="Google Shape;442;p10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3" name="Google Shape;443;p10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4" name="Google Shape;444;p10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5" name="Google Shape;445;p10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6" name="Google Shape;446;p10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7" name="Google Shape;447;p10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8" name="Google Shape;448;p10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9" name="Google Shape;449;p10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0" name="Google Shape;450;p10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1" name="Google Shape;451;p10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2" name="Google Shape;452;p10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3" name="Google Shape;453;p10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4" name="Google Shape;454;p10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5" name="Google Shape;455;p10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6" name="Google Shape;456;p10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7" name="Google Shape;457;p10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8" name="Google Shape;458;p10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9" name="Google Shape;459;p10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0" name="Google Shape;460;p10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1" name="Google Shape;461;p10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2" name="Google Shape;462;p10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3" name="Google Shape;463;p10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4" name="Google Shape;464;p10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5" name="Google Shape;465;p10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466" name="Google Shape;466;p1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293125" y="8881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7" name="Google Shape;467;p1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20000" y="633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8" name="Google Shape;468;p1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0" y="-2435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69" name="Google Shape;469;p10"/>
          <p:cNvGrpSpPr/>
          <p:nvPr/>
        </p:nvGrpSpPr>
        <p:grpSpPr>
          <a:xfrm>
            <a:off x="9827333" y="3402200"/>
            <a:ext cx="2133875" cy="4234704"/>
            <a:chOff x="7370500" y="2551650"/>
            <a:chExt cx="1600406" cy="3176028"/>
          </a:xfrm>
        </p:grpSpPr>
        <p:grpSp>
          <p:nvGrpSpPr>
            <p:cNvPr id="470" name="Google Shape;470;p10"/>
            <p:cNvGrpSpPr/>
            <p:nvPr/>
          </p:nvGrpSpPr>
          <p:grpSpPr>
            <a:xfrm flipH="1">
              <a:off x="7929690" y="3156034"/>
              <a:ext cx="1041216" cy="2571644"/>
              <a:chOff x="4709050" y="974800"/>
              <a:chExt cx="684425" cy="1690425"/>
            </a:xfrm>
          </p:grpSpPr>
          <p:sp>
            <p:nvSpPr>
              <p:cNvPr id="471" name="Google Shape;471;p10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2" name="Google Shape;472;p10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3" name="Google Shape;473;p10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4" name="Google Shape;474;p10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5" name="Google Shape;475;p10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6" name="Google Shape;476;p10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7" name="Google Shape;477;p10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8" name="Google Shape;478;p10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9" name="Google Shape;479;p10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0" name="Google Shape;480;p10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1" name="Google Shape;481;p10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2" name="Google Shape;482;p10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3" name="Google Shape;483;p10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4" name="Google Shape;484;p10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5" name="Google Shape;485;p10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6" name="Google Shape;486;p10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7" name="Google Shape;487;p10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8" name="Google Shape;488;p10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9" name="Google Shape;489;p10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90" name="Google Shape;490;p10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91" name="Google Shape;491;p10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492" name="Google Shape;492;p1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508525" y="2551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3" name="Google Shape;493;p1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70500" y="35032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14752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5" name="Google Shape;495;p11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6" name="Google Shape;496;p11"/>
          <p:cNvSpPr txBox="1">
            <a:spLocks noGrp="1"/>
          </p:cNvSpPr>
          <p:nvPr>
            <p:ph type="title" hasCustomPrompt="1"/>
          </p:nvPr>
        </p:nvSpPr>
        <p:spPr>
          <a:xfrm>
            <a:off x="2879400" y="2036017"/>
            <a:ext cx="6433200" cy="1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497" name="Google Shape;497;p11"/>
          <p:cNvSpPr txBox="1">
            <a:spLocks noGrp="1"/>
          </p:cNvSpPr>
          <p:nvPr>
            <p:ph type="subTitle" idx="1"/>
          </p:nvPr>
        </p:nvSpPr>
        <p:spPr>
          <a:xfrm>
            <a:off x="2879400" y="4068284"/>
            <a:ext cx="6433200" cy="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grpSp>
        <p:nvGrpSpPr>
          <p:cNvPr id="498" name="Google Shape;498;p11"/>
          <p:cNvGrpSpPr/>
          <p:nvPr/>
        </p:nvGrpSpPr>
        <p:grpSpPr>
          <a:xfrm>
            <a:off x="-2245778" y="482276"/>
            <a:ext cx="4634011" cy="2331091"/>
            <a:chOff x="-1684333" y="361707"/>
            <a:chExt cx="3475508" cy="1748318"/>
          </a:xfrm>
        </p:grpSpPr>
        <p:grpSp>
          <p:nvGrpSpPr>
            <p:cNvPr id="499" name="Google Shape;499;p11"/>
            <p:cNvGrpSpPr/>
            <p:nvPr/>
          </p:nvGrpSpPr>
          <p:grpSpPr>
            <a:xfrm>
              <a:off x="-1684333" y="361707"/>
              <a:ext cx="2907181" cy="1177348"/>
              <a:chOff x="2442775" y="3274750"/>
              <a:chExt cx="1690025" cy="684425"/>
            </a:xfrm>
          </p:grpSpPr>
          <p:sp>
            <p:nvSpPr>
              <p:cNvPr id="500" name="Google Shape;500;p11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1" name="Google Shape;501;p11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" name="Google Shape;502;p11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" name="Google Shape;503;p11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4" name="Google Shape;504;p11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5" name="Google Shape;505;p11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6" name="Google Shape;506;p11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7" name="Google Shape;507;p11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8" name="Google Shape;508;p11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11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0" name="Google Shape;510;p11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1" name="Google Shape;511;p11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2" name="Google Shape;512;p11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3" name="Google Shape;513;p11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4" name="Google Shape;514;p11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5" name="Google Shape;515;p11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6" name="Google Shape;516;p11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7" name="Google Shape;517;p11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8" name="Google Shape;518;p11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9" name="Google Shape;519;p11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0" name="Google Shape;520;p11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521" name="Google Shape;521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13825" y="746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2" name="Google Shape;522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315425" y="9326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3" name="Google Shape;523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129575" y="4211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24" name="Google Shape;524;p11"/>
          <p:cNvGrpSpPr/>
          <p:nvPr/>
        </p:nvGrpSpPr>
        <p:grpSpPr>
          <a:xfrm>
            <a:off x="9754267" y="4733967"/>
            <a:ext cx="5371183" cy="2544867"/>
            <a:chOff x="7315700" y="3550475"/>
            <a:chExt cx="4028387" cy="1908650"/>
          </a:xfrm>
        </p:grpSpPr>
        <p:grpSp>
          <p:nvGrpSpPr>
            <p:cNvPr id="525" name="Google Shape;525;p11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526" name="Google Shape;526;p11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7" name="Google Shape;527;p11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8" name="Google Shape;528;p11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9" name="Google Shape;529;p11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0" name="Google Shape;530;p11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1" name="Google Shape;531;p11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2" name="Google Shape;532;p11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3" name="Google Shape;533;p11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4" name="Google Shape;534;p11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5" name="Google Shape;535;p11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6" name="Google Shape;536;p11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7" name="Google Shape;537;p11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8" name="Google Shape;538;p11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9" name="Google Shape;539;p11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0" name="Google Shape;540;p11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11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2" name="Google Shape;542;p11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3" name="Google Shape;543;p11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4" name="Google Shape;544;p11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5" name="Google Shape;545;p11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6" name="Google Shape;546;p11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7" name="Google Shape;547;p11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8" name="Google Shape;548;p11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9" name="Google Shape;549;p11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0" name="Google Shape;550;p11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1" name="Google Shape;551;p11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" name="Google Shape;552;p11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" name="Google Shape;553;p11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4" name="Google Shape;554;p11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5" name="Google Shape;555;p11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556" name="Google Shape;556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15700" y="42817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7" name="Google Shape;557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289575" y="35504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8" name="Google Shape;558;p1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41625" y="42817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80373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088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" name="Google Shape;561;p13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2" name="Google Shape;562;p13"/>
          <p:cNvSpPr txBox="1">
            <a:spLocks noGrp="1"/>
          </p:cNvSpPr>
          <p:nvPr>
            <p:ph type="title" hasCustomPrompt="1"/>
          </p:nvPr>
        </p:nvSpPr>
        <p:spPr>
          <a:xfrm>
            <a:off x="1724805" y="2144900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3" name="Google Shape;563;p13"/>
          <p:cNvSpPr txBox="1">
            <a:spLocks noGrp="1"/>
          </p:cNvSpPr>
          <p:nvPr>
            <p:ph type="title" idx="2" hasCustomPrompt="1"/>
          </p:nvPr>
        </p:nvSpPr>
        <p:spPr>
          <a:xfrm>
            <a:off x="5178568" y="2144900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4" name="Google Shape;564;p13"/>
          <p:cNvSpPr txBox="1">
            <a:spLocks noGrp="1"/>
          </p:cNvSpPr>
          <p:nvPr>
            <p:ph type="title" idx="3" hasCustomPrompt="1"/>
          </p:nvPr>
        </p:nvSpPr>
        <p:spPr>
          <a:xfrm>
            <a:off x="8628800" y="2144900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5" name="Google Shape;565;p13"/>
          <p:cNvSpPr txBox="1">
            <a:spLocks noGrp="1"/>
          </p:cNvSpPr>
          <p:nvPr>
            <p:ph type="title" idx="4" hasCustomPrompt="1"/>
          </p:nvPr>
        </p:nvSpPr>
        <p:spPr>
          <a:xfrm>
            <a:off x="1724805" y="4225967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6" name="Google Shape;566;p13"/>
          <p:cNvSpPr txBox="1">
            <a:spLocks noGrp="1"/>
          </p:cNvSpPr>
          <p:nvPr>
            <p:ph type="title" idx="5" hasCustomPrompt="1"/>
          </p:nvPr>
        </p:nvSpPr>
        <p:spPr>
          <a:xfrm>
            <a:off x="5178568" y="4225967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7" name="Google Shape;567;p13"/>
          <p:cNvSpPr txBox="1">
            <a:spLocks noGrp="1"/>
          </p:cNvSpPr>
          <p:nvPr>
            <p:ph type="title" idx="6" hasCustomPrompt="1"/>
          </p:nvPr>
        </p:nvSpPr>
        <p:spPr>
          <a:xfrm>
            <a:off x="8628800" y="4225967"/>
            <a:ext cx="1838000" cy="7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8" name="Google Shape;568;p13"/>
          <p:cNvSpPr txBox="1">
            <a:spLocks noGrp="1"/>
          </p:cNvSpPr>
          <p:nvPr>
            <p:ph type="title" idx="7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69" name="Google Shape;569;p13"/>
          <p:cNvSpPr txBox="1">
            <a:spLocks noGrp="1"/>
          </p:cNvSpPr>
          <p:nvPr>
            <p:ph type="subTitle" idx="1"/>
          </p:nvPr>
        </p:nvSpPr>
        <p:spPr>
          <a:xfrm>
            <a:off x="960003" y="2840567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570" name="Google Shape;570;p13"/>
          <p:cNvSpPr txBox="1">
            <a:spLocks noGrp="1"/>
          </p:cNvSpPr>
          <p:nvPr>
            <p:ph type="subTitle" idx="8"/>
          </p:nvPr>
        </p:nvSpPr>
        <p:spPr>
          <a:xfrm>
            <a:off x="4413765" y="2840567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571" name="Google Shape;571;p13"/>
          <p:cNvSpPr txBox="1">
            <a:spLocks noGrp="1"/>
          </p:cNvSpPr>
          <p:nvPr>
            <p:ph type="subTitle" idx="9"/>
          </p:nvPr>
        </p:nvSpPr>
        <p:spPr>
          <a:xfrm>
            <a:off x="7863997" y="2840567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572" name="Google Shape;572;p13"/>
          <p:cNvSpPr txBox="1">
            <a:spLocks noGrp="1"/>
          </p:cNvSpPr>
          <p:nvPr>
            <p:ph type="subTitle" idx="13"/>
          </p:nvPr>
        </p:nvSpPr>
        <p:spPr>
          <a:xfrm>
            <a:off x="960003" y="4944000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573" name="Google Shape;573;p13"/>
          <p:cNvSpPr txBox="1">
            <a:spLocks noGrp="1"/>
          </p:cNvSpPr>
          <p:nvPr>
            <p:ph type="subTitle" idx="14"/>
          </p:nvPr>
        </p:nvSpPr>
        <p:spPr>
          <a:xfrm>
            <a:off x="4413765" y="4944000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574" name="Google Shape;574;p13"/>
          <p:cNvSpPr txBox="1">
            <a:spLocks noGrp="1"/>
          </p:cNvSpPr>
          <p:nvPr>
            <p:ph type="subTitle" idx="15"/>
          </p:nvPr>
        </p:nvSpPr>
        <p:spPr>
          <a:xfrm>
            <a:off x="7863997" y="4944000"/>
            <a:ext cx="33680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grpSp>
        <p:nvGrpSpPr>
          <p:cNvPr id="575" name="Google Shape;575;p13"/>
          <p:cNvGrpSpPr/>
          <p:nvPr/>
        </p:nvGrpSpPr>
        <p:grpSpPr>
          <a:xfrm>
            <a:off x="10125967" y="-2547499"/>
            <a:ext cx="2868756" cy="4508433"/>
            <a:chOff x="7594475" y="-1910625"/>
            <a:chExt cx="2151567" cy="3381325"/>
          </a:xfrm>
        </p:grpSpPr>
        <p:grpSp>
          <p:nvGrpSpPr>
            <p:cNvPr id="576" name="Google Shape;576;p13"/>
            <p:cNvGrpSpPr/>
            <p:nvPr/>
          </p:nvGrpSpPr>
          <p:grpSpPr>
            <a:xfrm rot="-5400000">
              <a:off x="7339390" y="-1084534"/>
              <a:ext cx="3232743" cy="1580562"/>
              <a:chOff x="2191675" y="4192425"/>
              <a:chExt cx="1929650" cy="943450"/>
            </a:xfrm>
          </p:grpSpPr>
          <p:sp>
            <p:nvSpPr>
              <p:cNvPr id="577" name="Google Shape;577;p13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8" name="Google Shape;578;p13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9" name="Google Shape;579;p13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0" name="Google Shape;580;p13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1" name="Google Shape;581;p13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2" name="Google Shape;582;p13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3" name="Google Shape;583;p13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4" name="Google Shape;584;p13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5" name="Google Shape;585;p13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6" name="Google Shape;586;p13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7" name="Google Shape;587;p13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8" name="Google Shape;588;p13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9" name="Google Shape;589;p13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0" name="Google Shape;590;p13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1" name="Google Shape;591;p13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2" name="Google Shape;592;p13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3" name="Google Shape;593;p13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4" name="Google Shape;594;p13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5" name="Google Shape;595;p13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6" name="Google Shape;596;p13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7" name="Google Shape;597;p13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8" name="Google Shape;598;p13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9" name="Google Shape;599;p13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0" name="Google Shape;600;p13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1" name="Google Shape;601;p13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2" name="Google Shape;602;p13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3" name="Google Shape;603;p13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4" name="Google Shape;604;p13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5" name="Google Shape;605;p13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6" name="Google Shape;606;p13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7" name="Google Shape;607;p13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8" name="Google Shape;608;p13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9" name="Google Shape;609;p13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0" name="Google Shape;610;p13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1" name="Google Shape;611;p13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2" name="Google Shape;612;p13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3" name="Google Shape;613;p13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4" name="Google Shape;614;p13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5" name="Google Shape;615;p13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6" name="Google Shape;616;p13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7" name="Google Shape;617;p13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8" name="Google Shape;618;p13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619" name="Google Shape;619;p1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594475" y="-271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0" name="Google Shape;620;p1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218950" y="2933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21" name="Google Shape;621;p13"/>
          <p:cNvGrpSpPr/>
          <p:nvPr/>
        </p:nvGrpSpPr>
        <p:grpSpPr>
          <a:xfrm>
            <a:off x="-667405" y="4866800"/>
            <a:ext cx="2743405" cy="4339739"/>
            <a:chOff x="-500554" y="3650100"/>
            <a:chExt cx="2057554" cy="3254804"/>
          </a:xfrm>
        </p:grpSpPr>
        <p:grpSp>
          <p:nvGrpSpPr>
            <p:cNvPr id="622" name="Google Shape;622;p13"/>
            <p:cNvGrpSpPr/>
            <p:nvPr/>
          </p:nvGrpSpPr>
          <p:grpSpPr>
            <a:xfrm rot="-5400000">
              <a:off x="-1283301" y="4624525"/>
              <a:ext cx="3063126" cy="1497633"/>
              <a:chOff x="2191675" y="4192425"/>
              <a:chExt cx="1929650" cy="943450"/>
            </a:xfrm>
          </p:grpSpPr>
          <p:sp>
            <p:nvSpPr>
              <p:cNvPr id="623" name="Google Shape;623;p13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4" name="Google Shape;624;p13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5" name="Google Shape;625;p13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6" name="Google Shape;626;p13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7" name="Google Shape;627;p13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8" name="Google Shape;628;p13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9" name="Google Shape;629;p13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0" name="Google Shape;630;p13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1" name="Google Shape;631;p13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2" name="Google Shape;632;p13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3" name="Google Shape;633;p13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4" name="Google Shape;634;p13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5" name="Google Shape;635;p13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6" name="Google Shape;636;p13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7" name="Google Shape;637;p13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8" name="Google Shape;638;p13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9" name="Google Shape;639;p13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0" name="Google Shape;640;p13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1" name="Google Shape;641;p13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2" name="Google Shape;642;p13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3" name="Google Shape;643;p13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4" name="Google Shape;644;p13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5" name="Google Shape;645;p13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6" name="Google Shape;646;p13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7" name="Google Shape;647;p13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8" name="Google Shape;648;p13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9" name="Google Shape;649;p13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0" name="Google Shape;650;p13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1" name="Google Shape;651;p13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2" name="Google Shape;652;p13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3" name="Google Shape;653;p13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4" name="Google Shape;654;p13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5" name="Google Shape;655;p13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6" name="Google Shape;656;p13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7" name="Google Shape;657;p13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8" name="Google Shape;658;p13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9" name="Google Shape;659;p13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0" name="Google Shape;660;p13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1" name="Google Shape;661;p13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2" name="Google Shape;662;p13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3" name="Google Shape;663;p13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4" name="Google Shape;664;p13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665" name="Google Shape;665;p1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379650" y="41928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6" name="Google Shape;666;p1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180275" y="36501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05663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8" name="Google Shape;668;p1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9" name="Google Shape;669;p1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670" name="Google Shape;670;p14"/>
          <p:cNvGrpSpPr/>
          <p:nvPr/>
        </p:nvGrpSpPr>
        <p:grpSpPr>
          <a:xfrm rot="5400000">
            <a:off x="-1930859" y="6702159"/>
            <a:ext cx="5362267" cy="2432167"/>
            <a:chOff x="7322388" y="3586650"/>
            <a:chExt cx="4021700" cy="1824125"/>
          </a:xfrm>
        </p:grpSpPr>
        <p:grpSp>
          <p:nvGrpSpPr>
            <p:cNvPr id="671" name="Google Shape;671;p14"/>
            <p:cNvGrpSpPr/>
            <p:nvPr/>
          </p:nvGrpSpPr>
          <p:grpSpPr>
            <a:xfrm>
              <a:off x="7872231" y="3702559"/>
              <a:ext cx="3471856" cy="1323917"/>
              <a:chOff x="2175025" y="2071900"/>
              <a:chExt cx="2090850" cy="797300"/>
            </a:xfrm>
          </p:grpSpPr>
          <p:sp>
            <p:nvSpPr>
              <p:cNvPr id="672" name="Google Shape;672;p14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3" name="Google Shape;673;p14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4" name="Google Shape;674;p14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5" name="Google Shape;675;p14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6" name="Google Shape;676;p14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7" name="Google Shape;677;p14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8" name="Google Shape;678;p14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9" name="Google Shape;679;p14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0" name="Google Shape;680;p14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1" name="Google Shape;681;p14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2" name="Google Shape;682;p14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3" name="Google Shape;683;p14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4" name="Google Shape;684;p14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5" name="Google Shape;685;p14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6" name="Google Shape;686;p14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7" name="Google Shape;687;p14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8" name="Google Shape;688;p14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9" name="Google Shape;689;p14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0" name="Google Shape;690;p14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1" name="Google Shape;691;p14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2" name="Google Shape;692;p14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3" name="Google Shape;693;p14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4" name="Google Shape;694;p14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5" name="Google Shape;695;p14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6" name="Google Shape;696;p14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7" name="Google Shape;697;p14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698" name="Google Shape;698;p1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3586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9" name="Google Shape;699;p1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0" name="Google Shape;700;p1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22388" y="41727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494057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2" name="Google Shape;702;p15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03" name="Google Shape;703;p15"/>
          <p:cNvSpPr txBox="1">
            <a:spLocks noGrp="1"/>
          </p:cNvSpPr>
          <p:nvPr>
            <p:ph type="subTitle" idx="1"/>
          </p:nvPr>
        </p:nvSpPr>
        <p:spPr>
          <a:xfrm>
            <a:off x="960000" y="1616700"/>
            <a:ext cx="10272000" cy="3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704" name="Google Shape;704;p1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05" name="Google Shape;705;p15"/>
          <p:cNvGrpSpPr/>
          <p:nvPr/>
        </p:nvGrpSpPr>
        <p:grpSpPr>
          <a:xfrm>
            <a:off x="10086334" y="1800451"/>
            <a:ext cx="4047961" cy="2987115"/>
            <a:chOff x="7564750" y="1350338"/>
            <a:chExt cx="3035971" cy="2240336"/>
          </a:xfrm>
        </p:grpSpPr>
        <p:grpSp>
          <p:nvGrpSpPr>
            <p:cNvPr id="706" name="Google Shape;706;p15"/>
            <p:cNvGrpSpPr/>
            <p:nvPr/>
          </p:nvGrpSpPr>
          <p:grpSpPr>
            <a:xfrm>
              <a:off x="8010366" y="1833648"/>
              <a:ext cx="2590356" cy="1757025"/>
              <a:chOff x="2280775" y="570800"/>
              <a:chExt cx="1702725" cy="1154950"/>
            </a:xfrm>
          </p:grpSpPr>
          <p:sp>
            <p:nvSpPr>
              <p:cNvPr id="707" name="Google Shape;707;p15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8" name="Google Shape;708;p15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9" name="Google Shape;709;p15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0" name="Google Shape;710;p15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1" name="Google Shape;711;p15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2" name="Google Shape;712;p15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3" name="Google Shape;713;p15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4" name="Google Shape;714;p15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5" name="Google Shape;715;p15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6" name="Google Shape;716;p15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7" name="Google Shape;717;p15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8" name="Google Shape;718;p15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9" name="Google Shape;719;p15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0" name="Google Shape;720;p15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1" name="Google Shape;721;p15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2" name="Google Shape;722;p15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3" name="Google Shape;723;p15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4" name="Google Shape;724;p15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5" name="Google Shape;725;p15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6" name="Google Shape;726;p15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7" name="Google Shape;727;p15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8" name="Google Shape;728;p15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9" name="Google Shape;729;p15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0" name="Google Shape;730;p15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1" name="Google Shape;731;p15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2" name="Google Shape;732;p15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733" name="Google Shape;733;p1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564750" y="2123488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4" name="Google Shape;734;p1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218950" y="1350338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68067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6" name="Google Shape;736;p16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7" name="Google Shape;737;p16"/>
          <p:cNvSpPr txBox="1">
            <a:spLocks noGrp="1"/>
          </p:cNvSpPr>
          <p:nvPr>
            <p:ph type="subTitle" idx="1"/>
          </p:nvPr>
        </p:nvSpPr>
        <p:spPr>
          <a:xfrm>
            <a:off x="1604384" y="2826067"/>
            <a:ext cx="5201200" cy="29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738" name="Google Shape;738;p16"/>
          <p:cNvSpPr txBox="1">
            <a:spLocks noGrp="1"/>
          </p:cNvSpPr>
          <p:nvPr>
            <p:ph type="title"/>
          </p:nvPr>
        </p:nvSpPr>
        <p:spPr>
          <a:xfrm>
            <a:off x="1604384" y="1091533"/>
            <a:ext cx="5201200" cy="173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39" name="Google Shape;739;p16"/>
          <p:cNvGrpSpPr/>
          <p:nvPr/>
        </p:nvGrpSpPr>
        <p:grpSpPr>
          <a:xfrm rot="5400000">
            <a:off x="-1660249" y="6397867"/>
            <a:ext cx="5227449" cy="2432167"/>
            <a:chOff x="7423500" y="3586650"/>
            <a:chExt cx="3920587" cy="1824125"/>
          </a:xfrm>
        </p:grpSpPr>
        <p:grpSp>
          <p:nvGrpSpPr>
            <p:cNvPr id="740" name="Google Shape;740;p16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741" name="Google Shape;741;p16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2" name="Google Shape;742;p16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3" name="Google Shape;743;p16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4" name="Google Shape;744;p16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5" name="Google Shape;745;p16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6" name="Google Shape;746;p16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7" name="Google Shape;747;p16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8" name="Google Shape;748;p16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9" name="Google Shape;749;p16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0" name="Google Shape;750;p16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1" name="Google Shape;751;p16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2" name="Google Shape;752;p16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3" name="Google Shape;753;p16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4" name="Google Shape;754;p16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5" name="Google Shape;755;p16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6" name="Google Shape;756;p16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7" name="Google Shape;757;p16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8" name="Google Shape;758;p16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9" name="Google Shape;759;p16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0" name="Google Shape;760;p16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1" name="Google Shape;761;p16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2" name="Google Shape;762;p16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3" name="Google Shape;763;p16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4" name="Google Shape;764;p16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5" name="Google Shape;765;p16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6" name="Google Shape;766;p16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7" name="Google Shape;767;p16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8" name="Google Shape;768;p16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9" name="Google Shape;769;p16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0" name="Google Shape;770;p16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771" name="Google Shape;771;p1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423500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2" name="Google Shape;772;p1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3586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3" name="Google Shape;773;p16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04426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5" name="Google Shape;775;p17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6" name="Google Shape;776;p17"/>
          <p:cNvSpPr txBox="1">
            <a:spLocks noGrp="1"/>
          </p:cNvSpPr>
          <p:nvPr>
            <p:ph type="subTitle" idx="1"/>
          </p:nvPr>
        </p:nvSpPr>
        <p:spPr>
          <a:xfrm>
            <a:off x="3471199" y="1718800"/>
            <a:ext cx="5249600" cy="9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777" name="Google Shape;777;p17"/>
          <p:cNvSpPr txBox="1">
            <a:spLocks noGrp="1"/>
          </p:cNvSpPr>
          <p:nvPr>
            <p:ph type="title"/>
          </p:nvPr>
        </p:nvSpPr>
        <p:spPr>
          <a:xfrm>
            <a:off x="3471199" y="755200"/>
            <a:ext cx="5249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78" name="Google Shape;778;p17"/>
          <p:cNvSpPr>
            <a:spLocks noGrp="1"/>
          </p:cNvSpPr>
          <p:nvPr>
            <p:ph type="pic" idx="2"/>
          </p:nvPr>
        </p:nvSpPr>
        <p:spPr>
          <a:xfrm>
            <a:off x="953465" y="755200"/>
            <a:ext cx="2479600" cy="5347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9" name="Google Shape;779;p17"/>
          <p:cNvSpPr>
            <a:spLocks noGrp="1"/>
          </p:cNvSpPr>
          <p:nvPr>
            <p:ph type="pic" idx="3"/>
          </p:nvPr>
        </p:nvSpPr>
        <p:spPr>
          <a:xfrm>
            <a:off x="8758932" y="755200"/>
            <a:ext cx="2479600" cy="5347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0" name="Google Shape;780;p17"/>
          <p:cNvSpPr>
            <a:spLocks noGrp="1"/>
          </p:cNvSpPr>
          <p:nvPr>
            <p:ph type="pic" idx="4"/>
          </p:nvPr>
        </p:nvSpPr>
        <p:spPr>
          <a:xfrm>
            <a:off x="3977399" y="2942400"/>
            <a:ext cx="4237200" cy="3160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grpSp>
        <p:nvGrpSpPr>
          <p:cNvPr id="781" name="Google Shape;781;p17"/>
          <p:cNvGrpSpPr/>
          <p:nvPr/>
        </p:nvGrpSpPr>
        <p:grpSpPr>
          <a:xfrm rot="10800000">
            <a:off x="-3932102" y="-385482"/>
            <a:ext cx="5227449" cy="2432167"/>
            <a:chOff x="7423500" y="3586650"/>
            <a:chExt cx="3920587" cy="1824125"/>
          </a:xfrm>
        </p:grpSpPr>
        <p:grpSp>
          <p:nvGrpSpPr>
            <p:cNvPr id="782" name="Google Shape;782;p17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783" name="Google Shape;783;p17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4" name="Google Shape;784;p17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5" name="Google Shape;785;p17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6" name="Google Shape;786;p17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7" name="Google Shape;787;p17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8" name="Google Shape;788;p17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9" name="Google Shape;789;p17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0" name="Google Shape;790;p17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1" name="Google Shape;791;p17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2" name="Google Shape;792;p17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3" name="Google Shape;793;p17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4" name="Google Shape;794;p17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5" name="Google Shape;795;p17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6" name="Google Shape;796;p17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7" name="Google Shape;797;p17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8" name="Google Shape;798;p17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9" name="Google Shape;799;p17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0" name="Google Shape;800;p17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1" name="Google Shape;801;p17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2" name="Google Shape;802;p17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3" name="Google Shape;803;p17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4" name="Google Shape;804;p17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5" name="Google Shape;805;p17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6" name="Google Shape;806;p17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7" name="Google Shape;807;p17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8" name="Google Shape;808;p17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9" name="Google Shape;809;p17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0" name="Google Shape;810;p17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1" name="Google Shape;811;p17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2" name="Google Shape;812;p17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813" name="Google Shape;813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423500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4" name="Google Shape;814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3586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5" name="Google Shape;815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6" name="Google Shape;816;p17"/>
          <p:cNvGrpSpPr/>
          <p:nvPr/>
        </p:nvGrpSpPr>
        <p:grpSpPr>
          <a:xfrm rot="5400000">
            <a:off x="9575742" y="5710518"/>
            <a:ext cx="5227449" cy="2432167"/>
            <a:chOff x="7423500" y="3586650"/>
            <a:chExt cx="3920587" cy="1824125"/>
          </a:xfrm>
        </p:grpSpPr>
        <p:grpSp>
          <p:nvGrpSpPr>
            <p:cNvPr id="817" name="Google Shape;817;p17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818" name="Google Shape;818;p17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9" name="Google Shape;819;p17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0" name="Google Shape;820;p17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1" name="Google Shape;821;p17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2" name="Google Shape;822;p17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3" name="Google Shape;823;p17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4" name="Google Shape;824;p17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5" name="Google Shape;825;p17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6" name="Google Shape;826;p17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7" name="Google Shape;827;p17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8" name="Google Shape;828;p17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9" name="Google Shape;829;p17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0" name="Google Shape;830;p17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1" name="Google Shape;831;p17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2" name="Google Shape;832;p17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3" name="Google Shape;833;p17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4" name="Google Shape;834;p17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5" name="Google Shape;835;p17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6" name="Google Shape;836;p17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7" name="Google Shape;837;p17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8" name="Google Shape;838;p17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9" name="Google Shape;839;p17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0" name="Google Shape;840;p17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1" name="Google Shape;841;p17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2" name="Google Shape;842;p17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3" name="Google Shape;843;p17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4" name="Google Shape;844;p17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5" name="Google Shape;845;p17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6" name="Google Shape;846;p17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7" name="Google Shape;847;p17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848" name="Google Shape;848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423500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9" name="Google Shape;849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35866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0" name="Google Shape;850;p17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00725" y="4233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251813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2" name="Google Shape;852;p18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3" name="Google Shape;853;p18"/>
          <p:cNvSpPr txBox="1">
            <a:spLocks noGrp="1"/>
          </p:cNvSpPr>
          <p:nvPr>
            <p:ph type="subTitle" idx="1"/>
          </p:nvPr>
        </p:nvSpPr>
        <p:spPr>
          <a:xfrm>
            <a:off x="960000" y="1616700"/>
            <a:ext cx="10272000" cy="11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854" name="Google Shape;854;p18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55" name="Google Shape;855;p18"/>
          <p:cNvGrpSpPr/>
          <p:nvPr/>
        </p:nvGrpSpPr>
        <p:grpSpPr>
          <a:xfrm>
            <a:off x="10507601" y="482276"/>
            <a:ext cx="4617849" cy="2098157"/>
            <a:chOff x="7880700" y="361707"/>
            <a:chExt cx="3463387" cy="1573618"/>
          </a:xfrm>
        </p:grpSpPr>
        <p:grpSp>
          <p:nvGrpSpPr>
            <p:cNvPr id="856" name="Google Shape;856;p18"/>
            <p:cNvGrpSpPr/>
            <p:nvPr/>
          </p:nvGrpSpPr>
          <p:grpSpPr>
            <a:xfrm flipH="1">
              <a:off x="8436907" y="361707"/>
              <a:ext cx="2907181" cy="1177348"/>
              <a:chOff x="2442775" y="3274750"/>
              <a:chExt cx="1690025" cy="684425"/>
            </a:xfrm>
          </p:grpSpPr>
          <p:sp>
            <p:nvSpPr>
              <p:cNvPr id="857" name="Google Shape;857;p18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58" name="Google Shape;858;p18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59" name="Google Shape;859;p18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0" name="Google Shape;860;p18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1" name="Google Shape;861;p18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2" name="Google Shape;862;p18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3" name="Google Shape;863;p18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4" name="Google Shape;864;p18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5" name="Google Shape;865;p18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6" name="Google Shape;866;p18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7" name="Google Shape;867;p18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8" name="Google Shape;868;p18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9" name="Google Shape;869;p18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0" name="Google Shape;870;p18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1" name="Google Shape;871;p18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2" name="Google Shape;872;p18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3" name="Google Shape;873;p18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4" name="Google Shape;874;p18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5" name="Google Shape;875;p18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6" name="Google Shape;876;p18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7" name="Google Shape;877;p18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878" name="Google Shape;878;p18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880700" y="7579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787294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" name="Google Shape;880;p19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1" name="Google Shape;881;p19"/>
          <p:cNvSpPr txBox="1">
            <a:spLocks noGrp="1"/>
          </p:cNvSpPr>
          <p:nvPr>
            <p:ph type="subTitle" idx="1"/>
          </p:nvPr>
        </p:nvSpPr>
        <p:spPr>
          <a:xfrm>
            <a:off x="960000" y="2192900"/>
            <a:ext cx="3115200" cy="95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882" name="Google Shape;882;p19"/>
          <p:cNvSpPr txBox="1">
            <a:spLocks noGrp="1"/>
          </p:cNvSpPr>
          <p:nvPr>
            <p:ph type="subTitle" idx="2"/>
          </p:nvPr>
        </p:nvSpPr>
        <p:spPr>
          <a:xfrm>
            <a:off x="960000" y="3098779"/>
            <a:ext cx="3115200" cy="23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83" name="Google Shape;883;p19"/>
          <p:cNvSpPr txBox="1">
            <a:spLocks noGrp="1"/>
          </p:cNvSpPr>
          <p:nvPr>
            <p:ph type="subTitle" idx="3"/>
          </p:nvPr>
        </p:nvSpPr>
        <p:spPr>
          <a:xfrm>
            <a:off x="4538400" y="3098779"/>
            <a:ext cx="3115200" cy="23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84" name="Google Shape;884;p19"/>
          <p:cNvSpPr txBox="1">
            <a:spLocks noGrp="1"/>
          </p:cNvSpPr>
          <p:nvPr>
            <p:ph type="subTitle" idx="4"/>
          </p:nvPr>
        </p:nvSpPr>
        <p:spPr>
          <a:xfrm>
            <a:off x="8116800" y="3098779"/>
            <a:ext cx="3115200" cy="23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85" name="Google Shape;885;p19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86" name="Google Shape;886;p19"/>
          <p:cNvSpPr txBox="1">
            <a:spLocks noGrp="1"/>
          </p:cNvSpPr>
          <p:nvPr>
            <p:ph type="subTitle" idx="5"/>
          </p:nvPr>
        </p:nvSpPr>
        <p:spPr>
          <a:xfrm>
            <a:off x="4538400" y="2192900"/>
            <a:ext cx="3115200" cy="95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887" name="Google Shape;887;p19"/>
          <p:cNvSpPr txBox="1">
            <a:spLocks noGrp="1"/>
          </p:cNvSpPr>
          <p:nvPr>
            <p:ph type="subTitle" idx="6"/>
          </p:nvPr>
        </p:nvSpPr>
        <p:spPr>
          <a:xfrm>
            <a:off x="8116800" y="2192900"/>
            <a:ext cx="3115200" cy="95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grpSp>
        <p:nvGrpSpPr>
          <p:cNvPr id="888" name="Google Shape;888;p19"/>
          <p:cNvGrpSpPr/>
          <p:nvPr/>
        </p:nvGrpSpPr>
        <p:grpSpPr>
          <a:xfrm>
            <a:off x="-667405" y="4901200"/>
            <a:ext cx="2758272" cy="4305339"/>
            <a:chOff x="-500554" y="3675900"/>
            <a:chExt cx="2068704" cy="3229004"/>
          </a:xfrm>
        </p:grpSpPr>
        <p:grpSp>
          <p:nvGrpSpPr>
            <p:cNvPr id="889" name="Google Shape;889;p19"/>
            <p:cNvGrpSpPr/>
            <p:nvPr/>
          </p:nvGrpSpPr>
          <p:grpSpPr>
            <a:xfrm rot="-5400000">
              <a:off x="-1283301" y="4624525"/>
              <a:ext cx="3063126" cy="1497633"/>
              <a:chOff x="2191675" y="4192425"/>
              <a:chExt cx="1929650" cy="943450"/>
            </a:xfrm>
          </p:grpSpPr>
          <p:sp>
            <p:nvSpPr>
              <p:cNvPr id="890" name="Google Shape;890;p19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1" name="Google Shape;891;p19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2" name="Google Shape;892;p19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3" name="Google Shape;893;p19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4" name="Google Shape;894;p19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5" name="Google Shape;895;p19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6" name="Google Shape;896;p19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7" name="Google Shape;897;p19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8" name="Google Shape;898;p19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9" name="Google Shape;899;p19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0" name="Google Shape;900;p19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1" name="Google Shape;901;p19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2" name="Google Shape;902;p19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3" name="Google Shape;903;p19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4" name="Google Shape;904;p19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5" name="Google Shape;905;p19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6" name="Google Shape;906;p19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7" name="Google Shape;907;p19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8" name="Google Shape;908;p19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9" name="Google Shape;909;p19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0" name="Google Shape;910;p19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1" name="Google Shape;911;p19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2" name="Google Shape;912;p19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3" name="Google Shape;913;p19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4" name="Google Shape;914;p19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5" name="Google Shape;915;p19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6" name="Google Shape;916;p19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7" name="Google Shape;917;p19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8" name="Google Shape;918;p19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9" name="Google Shape;919;p19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0" name="Google Shape;920;p19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1" name="Google Shape;921;p19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2" name="Google Shape;922;p19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3" name="Google Shape;923;p19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4" name="Google Shape;924;p19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5" name="Google Shape;925;p19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6" name="Google Shape;926;p19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7" name="Google Shape;927;p19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8" name="Google Shape;928;p19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9" name="Google Shape;929;p19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0" name="Google Shape;930;p19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1" name="Google Shape;931;p19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932" name="Google Shape;932;p1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390800" y="41665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3" name="Google Shape;933;p1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180275" y="36759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34" name="Google Shape;934;p19"/>
          <p:cNvGrpSpPr/>
          <p:nvPr/>
        </p:nvGrpSpPr>
        <p:grpSpPr>
          <a:xfrm>
            <a:off x="10140834" y="-2547500"/>
            <a:ext cx="2853889" cy="4503467"/>
            <a:chOff x="7605625" y="-1910625"/>
            <a:chExt cx="2140417" cy="3377600"/>
          </a:xfrm>
        </p:grpSpPr>
        <p:grpSp>
          <p:nvGrpSpPr>
            <p:cNvPr id="935" name="Google Shape;935;p19"/>
            <p:cNvGrpSpPr/>
            <p:nvPr/>
          </p:nvGrpSpPr>
          <p:grpSpPr>
            <a:xfrm rot="-5400000">
              <a:off x="7339390" y="-1084534"/>
              <a:ext cx="3232743" cy="1580562"/>
              <a:chOff x="2191675" y="4192425"/>
              <a:chExt cx="1929650" cy="943450"/>
            </a:xfrm>
          </p:grpSpPr>
          <p:sp>
            <p:nvSpPr>
              <p:cNvPr id="936" name="Google Shape;936;p19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7" name="Google Shape;937;p19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8" name="Google Shape;938;p19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9" name="Google Shape;939;p19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0" name="Google Shape;940;p19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1" name="Google Shape;941;p19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2" name="Google Shape;942;p19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3" name="Google Shape;943;p19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4" name="Google Shape;944;p19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5" name="Google Shape;945;p19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6" name="Google Shape;946;p19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7" name="Google Shape;947;p19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8" name="Google Shape;948;p19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9" name="Google Shape;949;p19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0" name="Google Shape;950;p19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1" name="Google Shape;951;p19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2" name="Google Shape;952;p19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3" name="Google Shape;953;p19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4" name="Google Shape;954;p19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5" name="Google Shape;955;p19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6" name="Google Shape;956;p19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7" name="Google Shape;957;p19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8" name="Google Shape;958;p19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9" name="Google Shape;959;p19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0" name="Google Shape;960;p19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1" name="Google Shape;961;p19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2" name="Google Shape;962;p19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3" name="Google Shape;963;p19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4" name="Google Shape;964;p19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5" name="Google Shape;965;p19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6" name="Google Shape;966;p19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7" name="Google Shape;967;p19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8" name="Google Shape;968;p19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9" name="Google Shape;969;p19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0" name="Google Shape;970;p19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1" name="Google Shape;971;p19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2" name="Google Shape;972;p19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3" name="Google Shape;973;p19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4" name="Google Shape;974;p19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5" name="Google Shape;975;p19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6" name="Google Shape;976;p19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7" name="Google Shape;977;p19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978" name="Google Shape;978;p1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605625" y="-2753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9" name="Google Shape;979;p1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200350" y="2896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5186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798AE7-7873-469A-8962-931A7932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F5289E6-C1DC-4D2C-AB82-B4ABBE439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F15880-5A07-488A-9267-3E010F3C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2C27759-65D6-4346-B245-9BBBD037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73C4044-7599-4323-87DE-5D68F08E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317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1" name="Google Shape;981;p20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2" name="Google Shape;982;p20"/>
          <p:cNvSpPr txBox="1">
            <a:spLocks noGrp="1"/>
          </p:cNvSpPr>
          <p:nvPr>
            <p:ph type="subTitle" idx="1"/>
          </p:nvPr>
        </p:nvSpPr>
        <p:spPr>
          <a:xfrm>
            <a:off x="1149900" y="1611649"/>
            <a:ext cx="45884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983" name="Google Shape;983;p20"/>
          <p:cNvSpPr txBox="1">
            <a:spLocks noGrp="1"/>
          </p:cNvSpPr>
          <p:nvPr>
            <p:ph type="subTitle" idx="2"/>
          </p:nvPr>
        </p:nvSpPr>
        <p:spPr>
          <a:xfrm>
            <a:off x="1149913" y="2258049"/>
            <a:ext cx="4588400" cy="16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84" name="Google Shape;984;p20"/>
          <p:cNvSpPr txBox="1">
            <a:spLocks noGrp="1"/>
          </p:cNvSpPr>
          <p:nvPr>
            <p:ph type="subTitle" idx="3"/>
          </p:nvPr>
        </p:nvSpPr>
        <p:spPr>
          <a:xfrm>
            <a:off x="6453720" y="2258049"/>
            <a:ext cx="4588400" cy="16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85" name="Google Shape;985;p20"/>
          <p:cNvSpPr txBox="1">
            <a:spLocks noGrp="1"/>
          </p:cNvSpPr>
          <p:nvPr>
            <p:ph type="subTitle" idx="4"/>
          </p:nvPr>
        </p:nvSpPr>
        <p:spPr>
          <a:xfrm>
            <a:off x="1149880" y="4416083"/>
            <a:ext cx="4588400" cy="16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86" name="Google Shape;986;p20"/>
          <p:cNvSpPr txBox="1">
            <a:spLocks noGrp="1"/>
          </p:cNvSpPr>
          <p:nvPr>
            <p:ph type="subTitle" idx="5"/>
          </p:nvPr>
        </p:nvSpPr>
        <p:spPr>
          <a:xfrm>
            <a:off x="6453684" y="4416083"/>
            <a:ext cx="4588400" cy="16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87" name="Google Shape;987;p2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88" name="Google Shape;988;p20"/>
          <p:cNvSpPr txBox="1">
            <a:spLocks noGrp="1"/>
          </p:cNvSpPr>
          <p:nvPr>
            <p:ph type="subTitle" idx="6"/>
          </p:nvPr>
        </p:nvSpPr>
        <p:spPr>
          <a:xfrm>
            <a:off x="1149900" y="3769683"/>
            <a:ext cx="45884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989" name="Google Shape;989;p20"/>
          <p:cNvSpPr txBox="1">
            <a:spLocks noGrp="1"/>
          </p:cNvSpPr>
          <p:nvPr>
            <p:ph type="subTitle" idx="7"/>
          </p:nvPr>
        </p:nvSpPr>
        <p:spPr>
          <a:xfrm>
            <a:off x="6453712" y="1611649"/>
            <a:ext cx="45884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990" name="Google Shape;990;p20"/>
          <p:cNvSpPr txBox="1">
            <a:spLocks noGrp="1"/>
          </p:cNvSpPr>
          <p:nvPr>
            <p:ph type="subTitle" idx="8"/>
          </p:nvPr>
        </p:nvSpPr>
        <p:spPr>
          <a:xfrm>
            <a:off x="6453712" y="3769683"/>
            <a:ext cx="45884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grpSp>
        <p:nvGrpSpPr>
          <p:cNvPr id="991" name="Google Shape;991;p20"/>
          <p:cNvGrpSpPr/>
          <p:nvPr/>
        </p:nvGrpSpPr>
        <p:grpSpPr>
          <a:xfrm>
            <a:off x="-2368875" y="2712873"/>
            <a:ext cx="4053341" cy="2342700"/>
            <a:chOff x="-1776656" y="2034654"/>
            <a:chExt cx="3040006" cy="1757025"/>
          </a:xfrm>
        </p:grpSpPr>
        <p:grpSp>
          <p:nvGrpSpPr>
            <p:cNvPr id="992" name="Google Shape;992;p20"/>
            <p:cNvGrpSpPr/>
            <p:nvPr/>
          </p:nvGrpSpPr>
          <p:grpSpPr>
            <a:xfrm flipH="1">
              <a:off x="-1776656" y="2034654"/>
              <a:ext cx="2590356" cy="1757025"/>
              <a:chOff x="2280775" y="570800"/>
              <a:chExt cx="1702725" cy="1154950"/>
            </a:xfrm>
          </p:grpSpPr>
          <p:sp>
            <p:nvSpPr>
              <p:cNvPr id="993" name="Google Shape;993;p20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4" name="Google Shape;994;p20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5" name="Google Shape;995;p20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6" name="Google Shape;996;p20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7" name="Google Shape;997;p20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8" name="Google Shape;998;p20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9" name="Google Shape;999;p20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0" name="Google Shape;1000;p20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1" name="Google Shape;1001;p20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2" name="Google Shape;1002;p20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3" name="Google Shape;1003;p20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4" name="Google Shape;1004;p20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5" name="Google Shape;1005;p20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6" name="Google Shape;1006;p20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7" name="Google Shape;1007;p20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8" name="Google Shape;1008;p20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9" name="Google Shape;1009;p20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0" name="Google Shape;1010;p20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1" name="Google Shape;1011;p20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2" name="Google Shape;1012;p20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3" name="Google Shape;1013;p20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4" name="Google Shape;1014;p20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5" name="Google Shape;1015;p20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6" name="Google Shape;1016;p20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7" name="Google Shape;1017;p20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8" name="Google Shape;1018;p20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019" name="Google Shape;1019;p2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6000" y="2324488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20" name="Google Shape;1020;p20"/>
          <p:cNvGrpSpPr/>
          <p:nvPr/>
        </p:nvGrpSpPr>
        <p:grpSpPr>
          <a:xfrm>
            <a:off x="4902267" y="5004162"/>
            <a:ext cx="2169436" cy="4205948"/>
            <a:chOff x="3676700" y="3124942"/>
            <a:chExt cx="1627077" cy="3154461"/>
          </a:xfrm>
        </p:grpSpPr>
        <p:grpSp>
          <p:nvGrpSpPr>
            <p:cNvPr id="1021" name="Google Shape;1021;p20"/>
            <p:cNvGrpSpPr/>
            <p:nvPr/>
          </p:nvGrpSpPr>
          <p:grpSpPr>
            <a:xfrm flipH="1">
              <a:off x="4262562" y="3707759"/>
              <a:ext cx="1041216" cy="2571644"/>
              <a:chOff x="4709050" y="974800"/>
              <a:chExt cx="684425" cy="1690425"/>
            </a:xfrm>
          </p:grpSpPr>
          <p:sp>
            <p:nvSpPr>
              <p:cNvPr id="1022" name="Google Shape;1022;p20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3" name="Google Shape;1023;p20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4" name="Google Shape;1024;p20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5" name="Google Shape;1025;p20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6" name="Google Shape;1026;p20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7" name="Google Shape;1027;p20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8" name="Google Shape;1028;p20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9" name="Google Shape;1029;p20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0" name="Google Shape;1030;p20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1" name="Google Shape;1031;p20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2" name="Google Shape;1032;p20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3" name="Google Shape;1033;p20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4" name="Google Shape;1034;p20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5" name="Google Shape;1035;p20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6" name="Google Shape;1036;p20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7" name="Google Shape;1037;p20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8" name="Google Shape;1038;p20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9" name="Google Shape;1039;p20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0" name="Google Shape;1040;p20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1" name="Google Shape;1041;p20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2" name="Google Shape;1042;p20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043" name="Google Shape;1043;p2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3676700" y="4019813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4" name="Google Shape;1044;p20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3819811" y="3124942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85872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Google Shape;1046;p21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7" name="Google Shape;1047;p21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1048;p21"/>
          <p:cNvSpPr txBox="1">
            <a:spLocks noGrp="1"/>
          </p:cNvSpPr>
          <p:nvPr>
            <p:ph type="subTitle" idx="1"/>
          </p:nvPr>
        </p:nvSpPr>
        <p:spPr>
          <a:xfrm>
            <a:off x="960033" y="2205819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49" name="Google Shape;1049;p21"/>
          <p:cNvSpPr txBox="1">
            <a:spLocks noGrp="1"/>
          </p:cNvSpPr>
          <p:nvPr>
            <p:ph type="subTitle" idx="2"/>
          </p:nvPr>
        </p:nvSpPr>
        <p:spPr>
          <a:xfrm>
            <a:off x="4560715" y="2205819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1050;p21"/>
          <p:cNvSpPr txBox="1">
            <a:spLocks noGrp="1"/>
          </p:cNvSpPr>
          <p:nvPr>
            <p:ph type="subTitle" idx="3"/>
          </p:nvPr>
        </p:nvSpPr>
        <p:spPr>
          <a:xfrm>
            <a:off x="8161395" y="2205819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1051;p21"/>
          <p:cNvSpPr txBox="1">
            <a:spLocks noGrp="1"/>
          </p:cNvSpPr>
          <p:nvPr>
            <p:ph type="subTitle" idx="4"/>
          </p:nvPr>
        </p:nvSpPr>
        <p:spPr>
          <a:xfrm>
            <a:off x="960033" y="4454508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2" name="Google Shape;1052;p21"/>
          <p:cNvSpPr txBox="1">
            <a:spLocks noGrp="1"/>
          </p:cNvSpPr>
          <p:nvPr>
            <p:ph type="subTitle" idx="5"/>
          </p:nvPr>
        </p:nvSpPr>
        <p:spPr>
          <a:xfrm>
            <a:off x="4560715" y="4454508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1053;p21"/>
          <p:cNvSpPr txBox="1">
            <a:spLocks noGrp="1"/>
          </p:cNvSpPr>
          <p:nvPr>
            <p:ph type="subTitle" idx="6"/>
          </p:nvPr>
        </p:nvSpPr>
        <p:spPr>
          <a:xfrm>
            <a:off x="8161395" y="4454508"/>
            <a:ext cx="3134800" cy="169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1054;p21"/>
          <p:cNvSpPr txBox="1">
            <a:spLocks noGrp="1"/>
          </p:cNvSpPr>
          <p:nvPr>
            <p:ph type="subTitle" idx="7"/>
          </p:nvPr>
        </p:nvSpPr>
        <p:spPr>
          <a:xfrm>
            <a:off x="953467" y="1663500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055" name="Google Shape;1055;p21"/>
          <p:cNvSpPr txBox="1">
            <a:spLocks noGrp="1"/>
          </p:cNvSpPr>
          <p:nvPr>
            <p:ph type="subTitle" idx="8"/>
          </p:nvPr>
        </p:nvSpPr>
        <p:spPr>
          <a:xfrm>
            <a:off x="4560717" y="1663500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056" name="Google Shape;1056;p21"/>
          <p:cNvSpPr txBox="1">
            <a:spLocks noGrp="1"/>
          </p:cNvSpPr>
          <p:nvPr>
            <p:ph type="subTitle" idx="9"/>
          </p:nvPr>
        </p:nvSpPr>
        <p:spPr>
          <a:xfrm>
            <a:off x="8167967" y="1663500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057" name="Google Shape;1057;p21"/>
          <p:cNvSpPr txBox="1">
            <a:spLocks noGrp="1"/>
          </p:cNvSpPr>
          <p:nvPr>
            <p:ph type="subTitle" idx="13"/>
          </p:nvPr>
        </p:nvSpPr>
        <p:spPr>
          <a:xfrm>
            <a:off x="953467" y="3912195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058" name="Google Shape;1058;p21"/>
          <p:cNvSpPr txBox="1">
            <a:spLocks noGrp="1"/>
          </p:cNvSpPr>
          <p:nvPr>
            <p:ph type="subTitle" idx="14"/>
          </p:nvPr>
        </p:nvSpPr>
        <p:spPr>
          <a:xfrm>
            <a:off x="4560717" y="3912195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1059" name="Google Shape;1059;p21"/>
          <p:cNvSpPr txBox="1">
            <a:spLocks noGrp="1"/>
          </p:cNvSpPr>
          <p:nvPr>
            <p:ph type="subTitle" idx="15"/>
          </p:nvPr>
        </p:nvSpPr>
        <p:spPr>
          <a:xfrm>
            <a:off x="8167967" y="3912195"/>
            <a:ext cx="3134800" cy="63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ldrich"/>
              <a:buNone/>
              <a:defRPr sz="24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grpSp>
        <p:nvGrpSpPr>
          <p:cNvPr id="1060" name="Google Shape;1060;p21"/>
          <p:cNvGrpSpPr/>
          <p:nvPr/>
        </p:nvGrpSpPr>
        <p:grpSpPr>
          <a:xfrm>
            <a:off x="-1420738" y="5125968"/>
            <a:ext cx="2708705" cy="4358105"/>
            <a:chOff x="-500554" y="3636325"/>
            <a:chExt cx="2031529" cy="3268579"/>
          </a:xfrm>
        </p:grpSpPr>
        <p:grpSp>
          <p:nvGrpSpPr>
            <p:cNvPr id="1061" name="Google Shape;1061;p21"/>
            <p:cNvGrpSpPr/>
            <p:nvPr/>
          </p:nvGrpSpPr>
          <p:grpSpPr>
            <a:xfrm rot="-5400000">
              <a:off x="-1283301" y="4624525"/>
              <a:ext cx="3063126" cy="1497633"/>
              <a:chOff x="2191675" y="4192425"/>
              <a:chExt cx="1929650" cy="943450"/>
            </a:xfrm>
          </p:grpSpPr>
          <p:sp>
            <p:nvSpPr>
              <p:cNvPr id="1062" name="Google Shape;1062;p21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3" name="Google Shape;1063;p21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4" name="Google Shape;1064;p21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5" name="Google Shape;1065;p21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6" name="Google Shape;1066;p21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7" name="Google Shape;1067;p21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8" name="Google Shape;1068;p21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9" name="Google Shape;1069;p21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0" name="Google Shape;1070;p21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1" name="Google Shape;1071;p21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2" name="Google Shape;1072;p21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3" name="Google Shape;1073;p21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4" name="Google Shape;1074;p21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5" name="Google Shape;1075;p21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6" name="Google Shape;1076;p21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7" name="Google Shape;1077;p21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8" name="Google Shape;1078;p21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9" name="Google Shape;1079;p21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0" name="Google Shape;1080;p21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1" name="Google Shape;1081;p21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2" name="Google Shape;1082;p21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3" name="Google Shape;1083;p21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4" name="Google Shape;1084;p21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5" name="Google Shape;1085;p21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6" name="Google Shape;1086;p21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7" name="Google Shape;1087;p21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8" name="Google Shape;1088;p21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9" name="Google Shape;1089;p21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0" name="Google Shape;1090;p21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1" name="Google Shape;1091;p21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2" name="Google Shape;1092;p21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3" name="Google Shape;1093;p21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4" name="Google Shape;1094;p21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5" name="Google Shape;1095;p21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6" name="Google Shape;1096;p21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7" name="Google Shape;1097;p21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8" name="Google Shape;1098;p21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9" name="Google Shape;1099;p21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0" name="Google Shape;1100;p21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1" name="Google Shape;1101;p21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2" name="Google Shape;1102;p21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3" name="Google Shape;1103;p21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104" name="Google Shape;1104;p2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353625" y="41243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5" name="Google Shape;1105;p2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180275" y="36363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06" name="Google Shape;1106;p21"/>
          <p:cNvGrpSpPr/>
          <p:nvPr/>
        </p:nvGrpSpPr>
        <p:grpSpPr>
          <a:xfrm>
            <a:off x="10121034" y="-2547499"/>
            <a:ext cx="2873689" cy="4522540"/>
            <a:chOff x="7590775" y="-1910625"/>
            <a:chExt cx="2155267" cy="3391905"/>
          </a:xfrm>
        </p:grpSpPr>
        <p:grpSp>
          <p:nvGrpSpPr>
            <p:cNvPr id="1107" name="Google Shape;1107;p21"/>
            <p:cNvGrpSpPr/>
            <p:nvPr/>
          </p:nvGrpSpPr>
          <p:grpSpPr>
            <a:xfrm rot="-5400000">
              <a:off x="7339390" y="-1084534"/>
              <a:ext cx="3232743" cy="1580562"/>
              <a:chOff x="2191675" y="4192425"/>
              <a:chExt cx="1929650" cy="943450"/>
            </a:xfrm>
          </p:grpSpPr>
          <p:sp>
            <p:nvSpPr>
              <p:cNvPr id="1108" name="Google Shape;1108;p21"/>
              <p:cNvSpPr/>
              <p:nvPr/>
            </p:nvSpPr>
            <p:spPr>
              <a:xfrm>
                <a:off x="3010325" y="4489875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1" y="0"/>
                    </a:moveTo>
                    <a:lnTo>
                      <a:pt x="1" y="1553"/>
                    </a:lnTo>
                    <a:lnTo>
                      <a:pt x="2377" y="4008"/>
                    </a:lnTo>
                    <a:lnTo>
                      <a:pt x="2377" y="7937"/>
                    </a:lnTo>
                    <a:lnTo>
                      <a:pt x="3645" y="9316"/>
                    </a:lnTo>
                    <a:lnTo>
                      <a:pt x="6845" y="9316"/>
                    </a:lnTo>
                    <a:lnTo>
                      <a:pt x="8033" y="10504"/>
                    </a:lnTo>
                    <a:lnTo>
                      <a:pt x="13911" y="10504"/>
                    </a:lnTo>
                    <a:lnTo>
                      <a:pt x="21262" y="17791"/>
                    </a:lnTo>
                    <a:lnTo>
                      <a:pt x="21293" y="17823"/>
                    </a:lnTo>
                    <a:lnTo>
                      <a:pt x="29421" y="17823"/>
                    </a:lnTo>
                    <a:lnTo>
                      <a:pt x="31908" y="15257"/>
                    </a:lnTo>
                    <a:lnTo>
                      <a:pt x="34807" y="15257"/>
                    </a:lnTo>
                    <a:lnTo>
                      <a:pt x="34807" y="15051"/>
                    </a:lnTo>
                    <a:lnTo>
                      <a:pt x="31829" y="15051"/>
                    </a:lnTo>
                    <a:lnTo>
                      <a:pt x="29341" y="17633"/>
                    </a:lnTo>
                    <a:lnTo>
                      <a:pt x="21372" y="17633"/>
                    </a:lnTo>
                    <a:lnTo>
                      <a:pt x="13990" y="10298"/>
                    </a:lnTo>
                    <a:lnTo>
                      <a:pt x="8112" y="10298"/>
                    </a:lnTo>
                    <a:lnTo>
                      <a:pt x="6940" y="9110"/>
                    </a:lnTo>
                    <a:lnTo>
                      <a:pt x="3756" y="9110"/>
                    </a:lnTo>
                    <a:lnTo>
                      <a:pt x="2583" y="7858"/>
                    </a:lnTo>
                    <a:lnTo>
                      <a:pt x="2583" y="3929"/>
                    </a:lnTo>
                    <a:lnTo>
                      <a:pt x="207" y="1474"/>
                    </a:lnTo>
                    <a:lnTo>
                      <a:pt x="2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9" name="Google Shape;1109;p21"/>
              <p:cNvSpPr/>
              <p:nvPr/>
            </p:nvSpPr>
            <p:spPr>
              <a:xfrm>
                <a:off x="2475650" y="4495025"/>
                <a:ext cx="359650" cy="1390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1" extrusionOk="0">
                    <a:moveTo>
                      <a:pt x="3914" y="0"/>
                    </a:moveTo>
                    <a:lnTo>
                      <a:pt x="1379" y="2377"/>
                    </a:lnTo>
                    <a:lnTo>
                      <a:pt x="0" y="2377"/>
                    </a:lnTo>
                    <a:lnTo>
                      <a:pt x="0" y="2567"/>
                    </a:lnTo>
                    <a:lnTo>
                      <a:pt x="1458" y="2567"/>
                    </a:lnTo>
                    <a:lnTo>
                      <a:pt x="3993" y="190"/>
                    </a:lnTo>
                    <a:lnTo>
                      <a:pt x="6306" y="190"/>
                    </a:lnTo>
                    <a:lnTo>
                      <a:pt x="7272" y="982"/>
                    </a:lnTo>
                    <a:lnTo>
                      <a:pt x="11296" y="982"/>
                    </a:lnTo>
                    <a:lnTo>
                      <a:pt x="12880" y="2408"/>
                    </a:lnTo>
                    <a:lnTo>
                      <a:pt x="12880" y="4199"/>
                    </a:lnTo>
                    <a:lnTo>
                      <a:pt x="14243" y="5561"/>
                    </a:lnTo>
                    <a:lnTo>
                      <a:pt x="14385" y="5418"/>
                    </a:lnTo>
                    <a:lnTo>
                      <a:pt x="13071" y="4119"/>
                    </a:lnTo>
                    <a:lnTo>
                      <a:pt x="13071" y="2329"/>
                    </a:lnTo>
                    <a:lnTo>
                      <a:pt x="11375" y="792"/>
                    </a:lnTo>
                    <a:lnTo>
                      <a:pt x="7336" y="792"/>
                    </a:lnTo>
                    <a:lnTo>
                      <a:pt x="63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0" name="Google Shape;1110;p21"/>
              <p:cNvSpPr/>
              <p:nvPr/>
            </p:nvSpPr>
            <p:spPr>
              <a:xfrm>
                <a:off x="2605950" y="4534625"/>
                <a:ext cx="1219125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8765" h="18410" extrusionOk="0">
                    <a:moveTo>
                      <a:pt x="2139" y="0"/>
                    </a:moveTo>
                    <a:lnTo>
                      <a:pt x="856" y="1189"/>
                    </a:lnTo>
                    <a:lnTo>
                      <a:pt x="1" y="1189"/>
                    </a:lnTo>
                    <a:lnTo>
                      <a:pt x="1" y="1379"/>
                    </a:lnTo>
                    <a:lnTo>
                      <a:pt x="935" y="1379"/>
                    </a:lnTo>
                    <a:lnTo>
                      <a:pt x="2203" y="191"/>
                    </a:lnTo>
                    <a:lnTo>
                      <a:pt x="5609" y="191"/>
                    </a:lnTo>
                    <a:lnTo>
                      <a:pt x="6876" y="1300"/>
                    </a:lnTo>
                    <a:lnTo>
                      <a:pt x="6876" y="3248"/>
                    </a:lnTo>
                    <a:lnTo>
                      <a:pt x="9649" y="6052"/>
                    </a:lnTo>
                    <a:lnTo>
                      <a:pt x="9649" y="8318"/>
                    </a:lnTo>
                    <a:lnTo>
                      <a:pt x="12754" y="11486"/>
                    </a:lnTo>
                    <a:lnTo>
                      <a:pt x="30957" y="11486"/>
                    </a:lnTo>
                    <a:lnTo>
                      <a:pt x="37643" y="18410"/>
                    </a:lnTo>
                    <a:lnTo>
                      <a:pt x="45706" y="18410"/>
                    </a:lnTo>
                    <a:lnTo>
                      <a:pt x="48701" y="15526"/>
                    </a:lnTo>
                    <a:lnTo>
                      <a:pt x="48764" y="14053"/>
                    </a:lnTo>
                    <a:lnTo>
                      <a:pt x="48764" y="14053"/>
                    </a:lnTo>
                    <a:lnTo>
                      <a:pt x="45627" y="17221"/>
                    </a:lnTo>
                    <a:lnTo>
                      <a:pt x="37722" y="17221"/>
                    </a:lnTo>
                    <a:lnTo>
                      <a:pt x="31052" y="10488"/>
                    </a:lnTo>
                    <a:lnTo>
                      <a:pt x="13197" y="10488"/>
                    </a:lnTo>
                    <a:lnTo>
                      <a:pt x="12215" y="9459"/>
                    </a:lnTo>
                    <a:lnTo>
                      <a:pt x="12215" y="7526"/>
                    </a:lnTo>
                    <a:lnTo>
                      <a:pt x="12025" y="7526"/>
                    </a:lnTo>
                    <a:lnTo>
                      <a:pt x="12025" y="9538"/>
                    </a:lnTo>
                    <a:lnTo>
                      <a:pt x="13087" y="10694"/>
                    </a:lnTo>
                    <a:lnTo>
                      <a:pt x="30957" y="10694"/>
                    </a:lnTo>
                    <a:lnTo>
                      <a:pt x="37643" y="17427"/>
                    </a:lnTo>
                    <a:lnTo>
                      <a:pt x="45706" y="17427"/>
                    </a:lnTo>
                    <a:lnTo>
                      <a:pt x="48542" y="14544"/>
                    </a:lnTo>
                    <a:lnTo>
                      <a:pt x="48495" y="15415"/>
                    </a:lnTo>
                    <a:lnTo>
                      <a:pt x="45627" y="18219"/>
                    </a:lnTo>
                    <a:lnTo>
                      <a:pt x="37722" y="18219"/>
                    </a:lnTo>
                    <a:lnTo>
                      <a:pt x="31052" y="11280"/>
                    </a:lnTo>
                    <a:lnTo>
                      <a:pt x="12833" y="11280"/>
                    </a:lnTo>
                    <a:lnTo>
                      <a:pt x="9839" y="8239"/>
                    </a:lnTo>
                    <a:lnTo>
                      <a:pt x="9839" y="5973"/>
                    </a:lnTo>
                    <a:lnTo>
                      <a:pt x="7066" y="3169"/>
                    </a:lnTo>
                    <a:lnTo>
                      <a:pt x="7066" y="1220"/>
                    </a:lnTo>
                    <a:lnTo>
                      <a:pt x="56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1" name="Google Shape;1111;p21"/>
              <p:cNvSpPr/>
              <p:nvPr/>
            </p:nvSpPr>
            <p:spPr>
              <a:xfrm>
                <a:off x="2722000" y="4631650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27" y="1"/>
                    </a:moveTo>
                    <a:lnTo>
                      <a:pt x="0" y="128"/>
                    </a:lnTo>
                    <a:lnTo>
                      <a:pt x="3217" y="3296"/>
                    </a:lnTo>
                    <a:lnTo>
                      <a:pt x="3217" y="9792"/>
                    </a:lnTo>
                    <a:lnTo>
                      <a:pt x="4199" y="10774"/>
                    </a:lnTo>
                    <a:lnTo>
                      <a:pt x="8096" y="10774"/>
                    </a:lnTo>
                    <a:lnTo>
                      <a:pt x="10425" y="8397"/>
                    </a:lnTo>
                    <a:lnTo>
                      <a:pt x="25903" y="8397"/>
                    </a:lnTo>
                    <a:lnTo>
                      <a:pt x="32731" y="15321"/>
                    </a:lnTo>
                    <a:lnTo>
                      <a:pt x="43995" y="15321"/>
                    </a:lnTo>
                    <a:lnTo>
                      <a:pt x="45801" y="13515"/>
                    </a:lnTo>
                    <a:lnTo>
                      <a:pt x="45659" y="13388"/>
                    </a:lnTo>
                    <a:lnTo>
                      <a:pt x="43916" y="15131"/>
                    </a:lnTo>
                    <a:lnTo>
                      <a:pt x="32810" y="15131"/>
                    </a:lnTo>
                    <a:lnTo>
                      <a:pt x="25982" y="8192"/>
                    </a:lnTo>
                    <a:lnTo>
                      <a:pt x="10346" y="8192"/>
                    </a:lnTo>
                    <a:lnTo>
                      <a:pt x="8001" y="10568"/>
                    </a:lnTo>
                    <a:lnTo>
                      <a:pt x="4294" y="10568"/>
                    </a:lnTo>
                    <a:lnTo>
                      <a:pt x="3422" y="9712"/>
                    </a:lnTo>
                    <a:lnTo>
                      <a:pt x="3422" y="3201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2" name="Google Shape;1112;p21"/>
              <p:cNvSpPr/>
              <p:nvPr/>
            </p:nvSpPr>
            <p:spPr>
              <a:xfrm>
                <a:off x="2660600" y="4648300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633" y="206"/>
                    </a:lnTo>
                    <a:lnTo>
                      <a:pt x="4880" y="3470"/>
                    </a:lnTo>
                    <a:lnTo>
                      <a:pt x="4880" y="9965"/>
                    </a:lnTo>
                    <a:lnTo>
                      <a:pt x="5815" y="11090"/>
                    </a:lnTo>
                    <a:lnTo>
                      <a:pt x="11107" y="11090"/>
                    </a:lnTo>
                    <a:lnTo>
                      <a:pt x="13467" y="8714"/>
                    </a:lnTo>
                    <a:lnTo>
                      <a:pt x="27805" y="8714"/>
                    </a:lnTo>
                    <a:lnTo>
                      <a:pt x="34633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34712" y="15257"/>
                    </a:lnTo>
                    <a:lnTo>
                      <a:pt x="27868" y="8524"/>
                    </a:lnTo>
                    <a:lnTo>
                      <a:pt x="13356" y="8524"/>
                    </a:lnTo>
                    <a:lnTo>
                      <a:pt x="11027" y="10900"/>
                    </a:lnTo>
                    <a:lnTo>
                      <a:pt x="5894" y="10900"/>
                    </a:lnTo>
                    <a:lnTo>
                      <a:pt x="5086" y="9886"/>
                    </a:lnTo>
                    <a:lnTo>
                      <a:pt x="5086" y="3391"/>
                    </a:lnTo>
                    <a:lnTo>
                      <a:pt x="174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3" name="Google Shape;1113;p21"/>
              <p:cNvSpPr/>
              <p:nvPr/>
            </p:nvSpPr>
            <p:spPr>
              <a:xfrm>
                <a:off x="2990525" y="4905725"/>
                <a:ext cx="5335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41" h="7701" extrusionOk="0">
                    <a:moveTo>
                      <a:pt x="1300" y="1"/>
                    </a:moveTo>
                    <a:lnTo>
                      <a:pt x="1" y="1395"/>
                    </a:lnTo>
                    <a:lnTo>
                      <a:pt x="5498" y="1395"/>
                    </a:lnTo>
                    <a:lnTo>
                      <a:pt x="6686" y="2282"/>
                    </a:lnTo>
                    <a:lnTo>
                      <a:pt x="6797" y="2124"/>
                    </a:lnTo>
                    <a:lnTo>
                      <a:pt x="5546" y="1189"/>
                    </a:lnTo>
                    <a:lnTo>
                      <a:pt x="460" y="1189"/>
                    </a:lnTo>
                    <a:lnTo>
                      <a:pt x="1379" y="207"/>
                    </a:lnTo>
                    <a:lnTo>
                      <a:pt x="7653" y="207"/>
                    </a:lnTo>
                    <a:lnTo>
                      <a:pt x="9696" y="2187"/>
                    </a:lnTo>
                    <a:lnTo>
                      <a:pt x="11091" y="2187"/>
                    </a:lnTo>
                    <a:lnTo>
                      <a:pt x="12009" y="1395"/>
                    </a:lnTo>
                    <a:lnTo>
                      <a:pt x="14608" y="1395"/>
                    </a:lnTo>
                    <a:lnTo>
                      <a:pt x="21198" y="7700"/>
                    </a:lnTo>
                    <a:lnTo>
                      <a:pt x="21341" y="7574"/>
                    </a:lnTo>
                    <a:lnTo>
                      <a:pt x="14671" y="1189"/>
                    </a:lnTo>
                    <a:lnTo>
                      <a:pt x="11930" y="1189"/>
                    </a:lnTo>
                    <a:lnTo>
                      <a:pt x="11011" y="1981"/>
                    </a:lnTo>
                    <a:lnTo>
                      <a:pt x="9776" y="1981"/>
                    </a:lnTo>
                    <a:lnTo>
                      <a:pt x="77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4" name="Google Shape;1114;p21"/>
              <p:cNvSpPr/>
              <p:nvPr/>
            </p:nvSpPr>
            <p:spPr>
              <a:xfrm>
                <a:off x="3253125" y="4895825"/>
                <a:ext cx="692725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709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4056" y="207"/>
                    </a:lnTo>
                    <a:lnTo>
                      <a:pt x="10647" y="6734"/>
                    </a:lnTo>
                    <a:lnTo>
                      <a:pt x="27709" y="6734"/>
                    </a:lnTo>
                    <a:lnTo>
                      <a:pt x="27709" y="6544"/>
                    </a:lnTo>
                    <a:lnTo>
                      <a:pt x="10726" y="6544"/>
                    </a:lnTo>
                    <a:lnTo>
                      <a:pt x="41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5" name="Google Shape;1115;p21"/>
              <p:cNvSpPr/>
              <p:nvPr/>
            </p:nvSpPr>
            <p:spPr>
              <a:xfrm>
                <a:off x="2990125" y="445185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6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54" y="1442"/>
                      <a:pt x="1854" y="919"/>
                    </a:cubicBezTo>
                    <a:cubicBezTo>
                      <a:pt x="1854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6" name="Google Shape;1116;p21"/>
              <p:cNvSpPr/>
              <p:nvPr/>
            </p:nvSpPr>
            <p:spPr>
              <a:xfrm>
                <a:off x="2430900" y="4535825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42"/>
                      <a:pt x="412" y="1869"/>
                      <a:pt x="919" y="1869"/>
                    </a:cubicBezTo>
                    <a:cubicBezTo>
                      <a:pt x="1442" y="1869"/>
                      <a:pt x="1854" y="1442"/>
                      <a:pt x="1854" y="935"/>
                    </a:cubicBezTo>
                    <a:cubicBezTo>
                      <a:pt x="1854" y="428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7" name="Google Shape;1117;p21"/>
              <p:cNvSpPr/>
              <p:nvPr/>
            </p:nvSpPr>
            <p:spPr>
              <a:xfrm>
                <a:off x="3846425" y="49370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1" y="412"/>
                      <a:pt x="1" y="919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8" name="Google Shape;1118;p21"/>
              <p:cNvSpPr/>
              <p:nvPr/>
            </p:nvSpPr>
            <p:spPr>
              <a:xfrm>
                <a:off x="3227775" y="487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9" name="Google Shape;1119;p21"/>
              <p:cNvSpPr/>
              <p:nvPr/>
            </p:nvSpPr>
            <p:spPr>
              <a:xfrm>
                <a:off x="3514925" y="50895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0" name="Google Shape;1120;p21"/>
              <p:cNvSpPr/>
              <p:nvPr/>
            </p:nvSpPr>
            <p:spPr>
              <a:xfrm>
                <a:off x="2891125" y="468947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3"/>
                      <a:pt x="412" y="1855"/>
                      <a:pt x="935" y="1855"/>
                    </a:cubicBezTo>
                    <a:cubicBezTo>
                      <a:pt x="1442" y="1855"/>
                      <a:pt x="1854" y="1443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1" name="Google Shape;1121;p21"/>
              <p:cNvSpPr/>
              <p:nvPr/>
            </p:nvSpPr>
            <p:spPr>
              <a:xfrm>
                <a:off x="2816650" y="461027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2" name="Google Shape;1122;p21"/>
              <p:cNvSpPr/>
              <p:nvPr/>
            </p:nvSpPr>
            <p:spPr>
              <a:xfrm>
                <a:off x="2556850" y="45433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89" y="190"/>
                      <a:pt x="1870" y="570"/>
                      <a:pt x="1870" y="1030"/>
                    </a:cubicBezTo>
                    <a:cubicBezTo>
                      <a:pt x="1870" y="1489"/>
                      <a:pt x="1489" y="1869"/>
                      <a:pt x="1030" y="1869"/>
                    </a:cubicBezTo>
                    <a:cubicBezTo>
                      <a:pt x="586" y="1869"/>
                      <a:pt x="222" y="1489"/>
                      <a:pt x="206" y="1030"/>
                    </a:cubicBezTo>
                    <a:cubicBezTo>
                      <a:pt x="206" y="570"/>
                      <a:pt x="586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75" y="0"/>
                      <a:pt x="32" y="459"/>
                      <a:pt x="0" y="1030"/>
                    </a:cubicBezTo>
                    <a:cubicBezTo>
                      <a:pt x="0" y="1600"/>
                      <a:pt x="475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59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3" name="Google Shape;1123;p21"/>
              <p:cNvSpPr/>
              <p:nvPr/>
            </p:nvSpPr>
            <p:spPr>
              <a:xfrm>
                <a:off x="2611500" y="4627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74" y="191"/>
                      <a:pt x="1854" y="571"/>
                      <a:pt x="1854" y="1030"/>
                    </a:cubicBezTo>
                    <a:cubicBezTo>
                      <a:pt x="1854" y="1474"/>
                      <a:pt x="1490" y="1854"/>
                      <a:pt x="1030" y="1854"/>
                    </a:cubicBezTo>
                    <a:cubicBezTo>
                      <a:pt x="571" y="1854"/>
                      <a:pt x="222" y="1474"/>
                      <a:pt x="191" y="1030"/>
                    </a:cubicBezTo>
                    <a:cubicBezTo>
                      <a:pt x="191" y="571"/>
                      <a:pt x="571" y="191"/>
                      <a:pt x="1030" y="191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44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4" name="Google Shape;1124;p21"/>
              <p:cNvSpPr/>
              <p:nvPr/>
            </p:nvSpPr>
            <p:spPr>
              <a:xfrm>
                <a:off x="2685550" y="45881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74"/>
                      <a:pt x="1490" y="1854"/>
                      <a:pt x="1031" y="1854"/>
                    </a:cubicBezTo>
                    <a:cubicBezTo>
                      <a:pt x="587" y="1854"/>
                      <a:pt x="223" y="1474"/>
                      <a:pt x="207" y="1030"/>
                    </a:cubicBezTo>
                    <a:cubicBezTo>
                      <a:pt x="207" y="571"/>
                      <a:pt x="587" y="190"/>
                      <a:pt x="1031" y="190"/>
                    </a:cubicBezTo>
                    <a:close/>
                    <a:moveTo>
                      <a:pt x="1031" y="0"/>
                    </a:moveTo>
                    <a:cubicBezTo>
                      <a:pt x="476" y="0"/>
                      <a:pt x="33" y="444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1" y="1584"/>
                      <a:pt x="2061" y="1030"/>
                    </a:cubicBezTo>
                    <a:cubicBezTo>
                      <a:pt x="2061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5" name="Google Shape;1125;p21"/>
              <p:cNvSpPr/>
              <p:nvPr/>
            </p:nvSpPr>
            <p:spPr>
              <a:xfrm>
                <a:off x="3150925" y="49493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191"/>
                    </a:moveTo>
                    <a:cubicBezTo>
                      <a:pt x="1490" y="191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23" y="1490"/>
                      <a:pt x="207" y="1030"/>
                    </a:cubicBezTo>
                    <a:cubicBezTo>
                      <a:pt x="207" y="571"/>
                      <a:pt x="587" y="191"/>
                      <a:pt x="1031" y="191"/>
                    </a:cubicBezTo>
                    <a:close/>
                    <a:moveTo>
                      <a:pt x="1031" y="1"/>
                    </a:moveTo>
                    <a:cubicBezTo>
                      <a:pt x="476" y="1"/>
                      <a:pt x="33" y="460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1" y="1585"/>
                      <a:pt x="2061" y="1030"/>
                    </a:cubicBezTo>
                    <a:cubicBezTo>
                      <a:pt x="2061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6" name="Google Shape;1126;p21"/>
              <p:cNvSpPr/>
              <p:nvPr/>
            </p:nvSpPr>
            <p:spPr>
              <a:xfrm>
                <a:off x="4069800" y="50063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7" y="1489"/>
                      <a:pt x="207" y="1030"/>
                    </a:cubicBezTo>
                    <a:cubicBezTo>
                      <a:pt x="207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60" y="2060"/>
                      <a:pt x="1030" y="2060"/>
                    </a:cubicBezTo>
                    <a:cubicBezTo>
                      <a:pt x="1617" y="2060"/>
                      <a:pt x="2060" y="1584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7" name="Google Shape;1127;p21"/>
              <p:cNvSpPr/>
              <p:nvPr/>
            </p:nvSpPr>
            <p:spPr>
              <a:xfrm>
                <a:off x="3942675" y="50408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1014"/>
                    </a:cubicBezTo>
                    <a:cubicBezTo>
                      <a:pt x="1870" y="1474"/>
                      <a:pt x="1489" y="1854"/>
                      <a:pt x="1030" y="1854"/>
                    </a:cubicBezTo>
                    <a:cubicBezTo>
                      <a:pt x="571" y="1854"/>
                      <a:pt x="222" y="1474"/>
                      <a:pt x="206" y="1014"/>
                    </a:cubicBezTo>
                    <a:cubicBezTo>
                      <a:pt x="206" y="555"/>
                      <a:pt x="571" y="175"/>
                      <a:pt x="1030" y="175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16" y="460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8" name="Google Shape;1128;p21"/>
              <p:cNvSpPr/>
              <p:nvPr/>
            </p:nvSpPr>
            <p:spPr>
              <a:xfrm>
                <a:off x="3877325" y="48435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75"/>
                    </a:moveTo>
                    <a:cubicBezTo>
                      <a:pt x="1489" y="175"/>
                      <a:pt x="1870" y="555"/>
                      <a:pt x="1870" y="999"/>
                    </a:cubicBezTo>
                    <a:cubicBezTo>
                      <a:pt x="1870" y="1458"/>
                      <a:pt x="1489" y="1838"/>
                      <a:pt x="1030" y="1838"/>
                    </a:cubicBezTo>
                    <a:cubicBezTo>
                      <a:pt x="571" y="1838"/>
                      <a:pt x="222" y="1474"/>
                      <a:pt x="206" y="999"/>
                    </a:cubicBezTo>
                    <a:cubicBezTo>
                      <a:pt x="206" y="539"/>
                      <a:pt x="571" y="175"/>
                      <a:pt x="1030" y="175"/>
                    </a:cubicBezTo>
                    <a:close/>
                    <a:moveTo>
                      <a:pt x="1030" y="1"/>
                    </a:moveTo>
                    <a:cubicBezTo>
                      <a:pt x="476" y="1"/>
                      <a:pt x="16" y="444"/>
                      <a:pt x="0" y="1030"/>
                    </a:cubicBezTo>
                    <a:cubicBezTo>
                      <a:pt x="0" y="1601"/>
                      <a:pt x="460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9" name="Google Shape;1129;p21"/>
              <p:cNvSpPr/>
              <p:nvPr/>
            </p:nvSpPr>
            <p:spPr>
              <a:xfrm>
                <a:off x="2432875" y="4392825"/>
                <a:ext cx="8697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791" h="17824" extrusionOk="0">
                    <a:moveTo>
                      <a:pt x="5355" y="1"/>
                    </a:moveTo>
                    <a:lnTo>
                      <a:pt x="2868" y="2583"/>
                    </a:lnTo>
                    <a:lnTo>
                      <a:pt x="0" y="2583"/>
                    </a:lnTo>
                    <a:lnTo>
                      <a:pt x="0" y="2773"/>
                    </a:lnTo>
                    <a:lnTo>
                      <a:pt x="2947" y="2773"/>
                    </a:lnTo>
                    <a:lnTo>
                      <a:pt x="5466" y="207"/>
                    </a:lnTo>
                    <a:lnTo>
                      <a:pt x="13419" y="207"/>
                    </a:lnTo>
                    <a:lnTo>
                      <a:pt x="20786" y="7526"/>
                    </a:lnTo>
                    <a:lnTo>
                      <a:pt x="26695" y="7526"/>
                    </a:lnTo>
                    <a:lnTo>
                      <a:pt x="27852" y="8714"/>
                    </a:lnTo>
                    <a:lnTo>
                      <a:pt x="31052" y="8714"/>
                    </a:lnTo>
                    <a:lnTo>
                      <a:pt x="32208" y="9966"/>
                    </a:lnTo>
                    <a:lnTo>
                      <a:pt x="32208" y="13911"/>
                    </a:lnTo>
                    <a:lnTo>
                      <a:pt x="34585" y="16366"/>
                    </a:lnTo>
                    <a:lnTo>
                      <a:pt x="34585" y="17824"/>
                    </a:lnTo>
                    <a:lnTo>
                      <a:pt x="34791" y="17824"/>
                    </a:lnTo>
                    <a:lnTo>
                      <a:pt x="34791" y="16287"/>
                    </a:lnTo>
                    <a:lnTo>
                      <a:pt x="32414" y="13831"/>
                    </a:lnTo>
                    <a:lnTo>
                      <a:pt x="32414" y="9887"/>
                    </a:lnTo>
                    <a:lnTo>
                      <a:pt x="31131" y="8524"/>
                    </a:lnTo>
                    <a:lnTo>
                      <a:pt x="27931" y="8524"/>
                    </a:lnTo>
                    <a:lnTo>
                      <a:pt x="26774" y="7336"/>
                    </a:lnTo>
                    <a:lnTo>
                      <a:pt x="20881" y="7336"/>
                    </a:lnTo>
                    <a:lnTo>
                      <a:pt x="13546" y="48"/>
                    </a:lnTo>
                    <a:lnTo>
                      <a:pt x="134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0" name="Google Shape;1130;p21"/>
              <p:cNvSpPr/>
              <p:nvPr/>
            </p:nvSpPr>
            <p:spPr>
              <a:xfrm>
                <a:off x="3477700" y="4694250"/>
                <a:ext cx="359650" cy="139425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7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315" y="1458"/>
                    </a:lnTo>
                    <a:lnTo>
                      <a:pt x="1315" y="3232"/>
                    </a:lnTo>
                    <a:lnTo>
                      <a:pt x="3010" y="4785"/>
                    </a:lnTo>
                    <a:lnTo>
                      <a:pt x="7034" y="4785"/>
                    </a:lnTo>
                    <a:lnTo>
                      <a:pt x="8001" y="5577"/>
                    </a:lnTo>
                    <a:lnTo>
                      <a:pt x="10488" y="5577"/>
                    </a:lnTo>
                    <a:lnTo>
                      <a:pt x="13023" y="3200"/>
                    </a:lnTo>
                    <a:lnTo>
                      <a:pt x="14385" y="3200"/>
                    </a:lnTo>
                    <a:lnTo>
                      <a:pt x="14385" y="2994"/>
                    </a:lnTo>
                    <a:lnTo>
                      <a:pt x="12943" y="2994"/>
                    </a:lnTo>
                    <a:lnTo>
                      <a:pt x="10409" y="5371"/>
                    </a:lnTo>
                    <a:lnTo>
                      <a:pt x="8064" y="5371"/>
                    </a:lnTo>
                    <a:lnTo>
                      <a:pt x="7113" y="4579"/>
                    </a:lnTo>
                    <a:lnTo>
                      <a:pt x="3089" y="4579"/>
                    </a:lnTo>
                    <a:lnTo>
                      <a:pt x="1505" y="3153"/>
                    </a:lnTo>
                    <a:lnTo>
                      <a:pt x="1505" y="137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1" name="Google Shape;1131;p21"/>
              <p:cNvSpPr/>
              <p:nvPr/>
            </p:nvSpPr>
            <p:spPr>
              <a:xfrm>
                <a:off x="2488325" y="4333425"/>
                <a:ext cx="1218700" cy="460650"/>
              </a:xfrm>
              <a:custGeom>
                <a:avLst/>
                <a:gdLst/>
                <a:ahLst/>
                <a:cxnLst/>
                <a:rect l="l" t="t" r="r" b="b"/>
                <a:pathLst>
                  <a:path w="48748" h="18426" extrusionOk="0">
                    <a:moveTo>
                      <a:pt x="3042" y="0"/>
                    </a:moveTo>
                    <a:lnTo>
                      <a:pt x="32" y="2900"/>
                    </a:lnTo>
                    <a:lnTo>
                      <a:pt x="0" y="4357"/>
                    </a:lnTo>
                    <a:lnTo>
                      <a:pt x="3121" y="1189"/>
                    </a:lnTo>
                    <a:lnTo>
                      <a:pt x="11011" y="1189"/>
                    </a:lnTo>
                    <a:lnTo>
                      <a:pt x="17697" y="7922"/>
                    </a:lnTo>
                    <a:lnTo>
                      <a:pt x="35551" y="7922"/>
                    </a:lnTo>
                    <a:lnTo>
                      <a:pt x="36533" y="8952"/>
                    </a:lnTo>
                    <a:lnTo>
                      <a:pt x="36533" y="10900"/>
                    </a:lnTo>
                    <a:lnTo>
                      <a:pt x="36723" y="10900"/>
                    </a:lnTo>
                    <a:lnTo>
                      <a:pt x="36723" y="8872"/>
                    </a:lnTo>
                    <a:lnTo>
                      <a:pt x="35646" y="7732"/>
                    </a:lnTo>
                    <a:lnTo>
                      <a:pt x="17776" y="7732"/>
                    </a:lnTo>
                    <a:lnTo>
                      <a:pt x="11090" y="999"/>
                    </a:lnTo>
                    <a:lnTo>
                      <a:pt x="3042" y="999"/>
                    </a:lnTo>
                    <a:lnTo>
                      <a:pt x="206" y="3866"/>
                    </a:lnTo>
                    <a:lnTo>
                      <a:pt x="206" y="3866"/>
                    </a:lnTo>
                    <a:lnTo>
                      <a:pt x="238" y="2995"/>
                    </a:lnTo>
                    <a:lnTo>
                      <a:pt x="3121" y="206"/>
                    </a:lnTo>
                    <a:lnTo>
                      <a:pt x="11011" y="206"/>
                    </a:lnTo>
                    <a:lnTo>
                      <a:pt x="17697" y="7130"/>
                    </a:lnTo>
                    <a:lnTo>
                      <a:pt x="35900" y="7130"/>
                    </a:lnTo>
                    <a:lnTo>
                      <a:pt x="38910" y="10187"/>
                    </a:lnTo>
                    <a:lnTo>
                      <a:pt x="38910" y="12437"/>
                    </a:lnTo>
                    <a:lnTo>
                      <a:pt x="41682" y="15257"/>
                    </a:lnTo>
                    <a:lnTo>
                      <a:pt x="41682" y="17190"/>
                    </a:lnTo>
                    <a:lnTo>
                      <a:pt x="43060" y="18425"/>
                    </a:lnTo>
                    <a:lnTo>
                      <a:pt x="46609" y="18425"/>
                    </a:lnTo>
                    <a:lnTo>
                      <a:pt x="47892" y="17237"/>
                    </a:lnTo>
                    <a:lnTo>
                      <a:pt x="48748" y="17237"/>
                    </a:lnTo>
                    <a:lnTo>
                      <a:pt x="48748" y="17031"/>
                    </a:lnTo>
                    <a:lnTo>
                      <a:pt x="47813" y="17031"/>
                    </a:lnTo>
                    <a:lnTo>
                      <a:pt x="46530" y="18219"/>
                    </a:lnTo>
                    <a:lnTo>
                      <a:pt x="43140" y="18219"/>
                    </a:lnTo>
                    <a:lnTo>
                      <a:pt x="41872" y="17110"/>
                    </a:lnTo>
                    <a:lnTo>
                      <a:pt x="41872" y="15178"/>
                    </a:lnTo>
                    <a:lnTo>
                      <a:pt x="39100" y="12358"/>
                    </a:lnTo>
                    <a:lnTo>
                      <a:pt x="39100" y="10108"/>
                    </a:lnTo>
                    <a:lnTo>
                      <a:pt x="35979" y="6939"/>
                    </a:lnTo>
                    <a:lnTo>
                      <a:pt x="17776" y="6939"/>
                    </a:lnTo>
                    <a:lnTo>
                      <a:pt x="110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2" name="Google Shape;1132;p21"/>
              <p:cNvSpPr/>
              <p:nvPr/>
            </p:nvSpPr>
            <p:spPr>
              <a:xfrm>
                <a:off x="2445950" y="4313625"/>
                <a:ext cx="11446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786" h="15336" extrusionOk="0">
                    <a:moveTo>
                      <a:pt x="1806" y="0"/>
                    </a:moveTo>
                    <a:lnTo>
                      <a:pt x="0" y="1806"/>
                    </a:lnTo>
                    <a:lnTo>
                      <a:pt x="143" y="1949"/>
                    </a:lnTo>
                    <a:lnTo>
                      <a:pt x="1885" y="206"/>
                    </a:lnTo>
                    <a:lnTo>
                      <a:pt x="12975" y="206"/>
                    </a:lnTo>
                    <a:lnTo>
                      <a:pt x="19803" y="7129"/>
                    </a:lnTo>
                    <a:lnTo>
                      <a:pt x="35440" y="7129"/>
                    </a:lnTo>
                    <a:lnTo>
                      <a:pt x="37785" y="4753"/>
                    </a:lnTo>
                    <a:lnTo>
                      <a:pt x="41508" y="4753"/>
                    </a:lnTo>
                    <a:lnTo>
                      <a:pt x="42379" y="5609"/>
                    </a:lnTo>
                    <a:lnTo>
                      <a:pt x="42379" y="12120"/>
                    </a:lnTo>
                    <a:lnTo>
                      <a:pt x="45658" y="15336"/>
                    </a:lnTo>
                    <a:lnTo>
                      <a:pt x="45785" y="15193"/>
                    </a:lnTo>
                    <a:lnTo>
                      <a:pt x="42585" y="12025"/>
                    </a:lnTo>
                    <a:lnTo>
                      <a:pt x="42585" y="5529"/>
                    </a:lnTo>
                    <a:lnTo>
                      <a:pt x="41587" y="4563"/>
                    </a:lnTo>
                    <a:lnTo>
                      <a:pt x="37706" y="4563"/>
                    </a:lnTo>
                    <a:lnTo>
                      <a:pt x="35361" y="6939"/>
                    </a:lnTo>
                    <a:lnTo>
                      <a:pt x="19883" y="6939"/>
                    </a:lnTo>
                    <a:lnTo>
                      <a:pt x="1307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3" name="Google Shape;1133;p21"/>
              <p:cNvSpPr/>
              <p:nvPr/>
            </p:nvSpPr>
            <p:spPr>
              <a:xfrm>
                <a:off x="2240775" y="4293825"/>
                <a:ext cx="1412000" cy="386175"/>
              </a:xfrm>
              <a:custGeom>
                <a:avLst/>
                <a:gdLst/>
                <a:ahLst/>
                <a:cxnLst/>
                <a:rect l="l" t="t" r="r" b="b"/>
                <a:pathLst>
                  <a:path w="56480" h="15447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21753" y="206"/>
                    </a:lnTo>
                    <a:lnTo>
                      <a:pt x="28565" y="6939"/>
                    </a:lnTo>
                    <a:lnTo>
                      <a:pt x="43077" y="6939"/>
                    </a:lnTo>
                    <a:lnTo>
                      <a:pt x="45437" y="4563"/>
                    </a:lnTo>
                    <a:lnTo>
                      <a:pt x="50554" y="4563"/>
                    </a:lnTo>
                    <a:lnTo>
                      <a:pt x="51378" y="5545"/>
                    </a:lnTo>
                    <a:lnTo>
                      <a:pt x="51378" y="12056"/>
                    </a:lnTo>
                    <a:lnTo>
                      <a:pt x="54737" y="15447"/>
                    </a:lnTo>
                    <a:lnTo>
                      <a:pt x="56480" y="15447"/>
                    </a:lnTo>
                    <a:lnTo>
                      <a:pt x="56480" y="15257"/>
                    </a:lnTo>
                    <a:lnTo>
                      <a:pt x="54816" y="15257"/>
                    </a:lnTo>
                    <a:lnTo>
                      <a:pt x="51584" y="11977"/>
                    </a:lnTo>
                    <a:lnTo>
                      <a:pt x="51584" y="5482"/>
                    </a:lnTo>
                    <a:lnTo>
                      <a:pt x="50649" y="4357"/>
                    </a:lnTo>
                    <a:lnTo>
                      <a:pt x="45358" y="4357"/>
                    </a:lnTo>
                    <a:lnTo>
                      <a:pt x="43013" y="6733"/>
                    </a:lnTo>
                    <a:lnTo>
                      <a:pt x="28676" y="6733"/>
                    </a:lnTo>
                    <a:lnTo>
                      <a:pt x="21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4" name="Google Shape;1134;p21"/>
              <p:cNvSpPr/>
              <p:nvPr/>
            </p:nvSpPr>
            <p:spPr>
              <a:xfrm>
                <a:off x="2789325" y="4230050"/>
                <a:ext cx="532725" cy="192525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1" extrusionOk="0">
                    <a:moveTo>
                      <a:pt x="127" y="1"/>
                    </a:moveTo>
                    <a:lnTo>
                      <a:pt x="1" y="143"/>
                    </a:lnTo>
                    <a:lnTo>
                      <a:pt x="6655" y="6512"/>
                    </a:lnTo>
                    <a:lnTo>
                      <a:pt x="9395" y="6512"/>
                    </a:lnTo>
                    <a:lnTo>
                      <a:pt x="10314" y="5720"/>
                    </a:lnTo>
                    <a:lnTo>
                      <a:pt x="11566" y="5720"/>
                    </a:lnTo>
                    <a:lnTo>
                      <a:pt x="13578" y="7700"/>
                    </a:lnTo>
                    <a:lnTo>
                      <a:pt x="20042" y="7700"/>
                    </a:lnTo>
                    <a:lnTo>
                      <a:pt x="21309" y="6322"/>
                    </a:lnTo>
                    <a:lnTo>
                      <a:pt x="15812" y="6322"/>
                    </a:lnTo>
                    <a:lnTo>
                      <a:pt x="14655" y="5419"/>
                    </a:lnTo>
                    <a:lnTo>
                      <a:pt x="14528" y="5577"/>
                    </a:lnTo>
                    <a:lnTo>
                      <a:pt x="15764" y="6512"/>
                    </a:lnTo>
                    <a:lnTo>
                      <a:pt x="20850" y="6512"/>
                    </a:lnTo>
                    <a:lnTo>
                      <a:pt x="19931" y="7510"/>
                    </a:lnTo>
                    <a:lnTo>
                      <a:pt x="13657" y="7510"/>
                    </a:lnTo>
                    <a:lnTo>
                      <a:pt x="11645" y="5530"/>
                    </a:lnTo>
                    <a:lnTo>
                      <a:pt x="10235" y="5530"/>
                    </a:lnTo>
                    <a:lnTo>
                      <a:pt x="9316" y="6322"/>
                    </a:lnTo>
                    <a:lnTo>
                      <a:pt x="6734" y="6322"/>
                    </a:lnTo>
                    <a:lnTo>
                      <a:pt x="1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5" name="Google Shape;1135;p21"/>
              <p:cNvSpPr/>
              <p:nvPr/>
            </p:nvSpPr>
            <p:spPr>
              <a:xfrm>
                <a:off x="2367525" y="4264100"/>
                <a:ext cx="692350" cy="168375"/>
              </a:xfrm>
              <a:custGeom>
                <a:avLst/>
                <a:gdLst/>
                <a:ahLst/>
                <a:cxnLst/>
                <a:rect l="l" t="t" r="r" b="b"/>
                <a:pathLst>
                  <a:path w="27694" h="6735" extrusionOk="0">
                    <a:moveTo>
                      <a:pt x="0" y="1"/>
                    </a:moveTo>
                    <a:lnTo>
                      <a:pt x="0" y="207"/>
                    </a:lnTo>
                    <a:lnTo>
                      <a:pt x="16968" y="207"/>
                    </a:lnTo>
                    <a:lnTo>
                      <a:pt x="23558" y="6734"/>
                    </a:lnTo>
                    <a:lnTo>
                      <a:pt x="27693" y="6734"/>
                    </a:lnTo>
                    <a:lnTo>
                      <a:pt x="27693" y="6544"/>
                    </a:lnTo>
                    <a:lnTo>
                      <a:pt x="23638" y="6544"/>
                    </a:lnTo>
                    <a:lnTo>
                      <a:pt x="170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6" name="Google Shape;1136;p21"/>
              <p:cNvSpPr/>
              <p:nvPr/>
            </p:nvSpPr>
            <p:spPr>
              <a:xfrm>
                <a:off x="3275700" y="48301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7" name="Google Shape;1137;p21"/>
              <p:cNvSpPr/>
              <p:nvPr/>
            </p:nvSpPr>
            <p:spPr>
              <a:xfrm>
                <a:off x="3835325" y="474572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36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6" y="1870"/>
                    </a:cubicBezTo>
                    <a:cubicBezTo>
                      <a:pt x="1443" y="1870"/>
                      <a:pt x="1855" y="1442"/>
                      <a:pt x="1855" y="935"/>
                    </a:cubicBezTo>
                    <a:cubicBezTo>
                      <a:pt x="1855" y="428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8" name="Google Shape;1138;p21"/>
              <p:cNvSpPr/>
              <p:nvPr/>
            </p:nvSpPr>
            <p:spPr>
              <a:xfrm>
                <a:off x="2419400" y="43449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20" y="1"/>
                    </a:moveTo>
                    <a:cubicBezTo>
                      <a:pt x="413" y="1"/>
                      <a:pt x="1" y="413"/>
                      <a:pt x="1" y="936"/>
                    </a:cubicBezTo>
                    <a:cubicBezTo>
                      <a:pt x="1" y="1443"/>
                      <a:pt x="413" y="1854"/>
                      <a:pt x="920" y="1854"/>
                    </a:cubicBezTo>
                    <a:cubicBezTo>
                      <a:pt x="1442" y="1854"/>
                      <a:pt x="1854" y="1443"/>
                      <a:pt x="1854" y="936"/>
                    </a:cubicBezTo>
                    <a:cubicBezTo>
                      <a:pt x="1854" y="413"/>
                      <a:pt x="1442" y="1"/>
                      <a:pt x="9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9" name="Google Shape;1139;p21"/>
              <p:cNvSpPr/>
              <p:nvPr/>
            </p:nvSpPr>
            <p:spPr>
              <a:xfrm>
                <a:off x="3038050" y="44043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6" y="0"/>
                    </a:moveTo>
                    <a:cubicBezTo>
                      <a:pt x="429" y="0"/>
                      <a:pt x="1" y="412"/>
                      <a:pt x="1" y="935"/>
                    </a:cubicBezTo>
                    <a:cubicBezTo>
                      <a:pt x="1" y="1442"/>
                      <a:pt x="429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0" name="Google Shape;1140;p21"/>
              <p:cNvSpPr/>
              <p:nvPr/>
            </p:nvSpPr>
            <p:spPr>
              <a:xfrm>
                <a:off x="2750925" y="4192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1" name="Google Shape;1141;p21"/>
              <p:cNvSpPr/>
              <p:nvPr/>
            </p:nvSpPr>
            <p:spPr>
              <a:xfrm>
                <a:off x="3374725" y="45924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35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2" name="Google Shape;1142;p21"/>
              <p:cNvSpPr/>
              <p:nvPr/>
            </p:nvSpPr>
            <p:spPr>
              <a:xfrm>
                <a:off x="3449175" y="46716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3" name="Google Shape;1143;p21"/>
              <p:cNvSpPr/>
              <p:nvPr/>
            </p:nvSpPr>
            <p:spPr>
              <a:xfrm>
                <a:off x="3704250" y="4733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73" y="206"/>
                      <a:pt x="1854" y="571"/>
                      <a:pt x="1854" y="1030"/>
                    </a:cubicBezTo>
                    <a:cubicBezTo>
                      <a:pt x="1854" y="1490"/>
                      <a:pt x="1473" y="1870"/>
                      <a:pt x="1030" y="1870"/>
                    </a:cubicBezTo>
                    <a:cubicBezTo>
                      <a:pt x="570" y="1870"/>
                      <a:pt x="190" y="1490"/>
                      <a:pt x="190" y="1030"/>
                    </a:cubicBezTo>
                    <a:cubicBezTo>
                      <a:pt x="190" y="571"/>
                      <a:pt x="570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4" name="Google Shape;1144;p21"/>
              <p:cNvSpPr/>
              <p:nvPr/>
            </p:nvSpPr>
            <p:spPr>
              <a:xfrm>
                <a:off x="3649575" y="46490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07"/>
                    </a:moveTo>
                    <a:cubicBezTo>
                      <a:pt x="1490" y="207"/>
                      <a:pt x="1870" y="587"/>
                      <a:pt x="1870" y="1047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71" y="1870"/>
                      <a:pt x="207" y="1490"/>
                      <a:pt x="207" y="1047"/>
                    </a:cubicBezTo>
                    <a:cubicBezTo>
                      <a:pt x="207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47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01"/>
                      <a:pt x="2060" y="1047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5" name="Google Shape;1145;p21"/>
              <p:cNvSpPr/>
              <p:nvPr/>
            </p:nvSpPr>
            <p:spPr>
              <a:xfrm>
                <a:off x="3575525" y="4688700"/>
                <a:ext cx="51500" cy="519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6" extrusionOk="0">
                    <a:moveTo>
                      <a:pt x="1030" y="206"/>
                    </a:moveTo>
                    <a:cubicBezTo>
                      <a:pt x="1474" y="206"/>
                      <a:pt x="1854" y="586"/>
                      <a:pt x="1854" y="1046"/>
                    </a:cubicBezTo>
                    <a:cubicBezTo>
                      <a:pt x="1854" y="1489"/>
                      <a:pt x="1474" y="1870"/>
                      <a:pt x="1030" y="1870"/>
                    </a:cubicBezTo>
                    <a:cubicBezTo>
                      <a:pt x="571" y="1870"/>
                      <a:pt x="190" y="1489"/>
                      <a:pt x="190" y="1046"/>
                    </a:cubicBezTo>
                    <a:cubicBezTo>
                      <a:pt x="190" y="586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91"/>
                      <a:pt x="0" y="1046"/>
                    </a:cubicBezTo>
                    <a:cubicBezTo>
                      <a:pt x="0" y="1616"/>
                      <a:pt x="475" y="2076"/>
                      <a:pt x="1030" y="2076"/>
                    </a:cubicBezTo>
                    <a:cubicBezTo>
                      <a:pt x="1600" y="2076"/>
                      <a:pt x="2060" y="1600"/>
                      <a:pt x="2060" y="1046"/>
                    </a:cubicBezTo>
                    <a:cubicBezTo>
                      <a:pt x="2060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6" name="Google Shape;1146;p21"/>
              <p:cNvSpPr/>
              <p:nvPr/>
            </p:nvSpPr>
            <p:spPr>
              <a:xfrm>
                <a:off x="3110150" y="43274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74" y="207"/>
                      <a:pt x="1854" y="571"/>
                      <a:pt x="1854" y="1031"/>
                    </a:cubicBezTo>
                    <a:cubicBezTo>
                      <a:pt x="1854" y="1490"/>
                      <a:pt x="1474" y="1870"/>
                      <a:pt x="1030" y="1870"/>
                    </a:cubicBezTo>
                    <a:cubicBezTo>
                      <a:pt x="571" y="1870"/>
                      <a:pt x="190" y="1490"/>
                      <a:pt x="190" y="1031"/>
                    </a:cubicBezTo>
                    <a:cubicBezTo>
                      <a:pt x="190" y="571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7" name="Google Shape;1147;p21"/>
              <p:cNvSpPr/>
              <p:nvPr/>
            </p:nvSpPr>
            <p:spPr>
              <a:xfrm>
                <a:off x="2191675" y="42704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90" y="206"/>
                      <a:pt x="1854" y="587"/>
                      <a:pt x="1854" y="1030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0" y="1490"/>
                      <a:pt x="190" y="1030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6" y="2060"/>
                      <a:pt x="1030" y="2060"/>
                    </a:cubicBezTo>
                    <a:cubicBezTo>
                      <a:pt x="1585" y="2060"/>
                      <a:pt x="2060" y="1616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8" name="Google Shape;1148;p21"/>
              <p:cNvSpPr/>
              <p:nvPr/>
            </p:nvSpPr>
            <p:spPr>
              <a:xfrm>
                <a:off x="2318400" y="42360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22"/>
                    </a:moveTo>
                    <a:cubicBezTo>
                      <a:pt x="1490" y="222"/>
                      <a:pt x="1855" y="586"/>
                      <a:pt x="1855" y="1046"/>
                    </a:cubicBezTo>
                    <a:cubicBezTo>
                      <a:pt x="1855" y="1505"/>
                      <a:pt x="1490" y="1885"/>
                      <a:pt x="1031" y="1885"/>
                    </a:cubicBezTo>
                    <a:cubicBezTo>
                      <a:pt x="571" y="1885"/>
                      <a:pt x="191" y="1505"/>
                      <a:pt x="191" y="1046"/>
                    </a:cubicBezTo>
                    <a:cubicBezTo>
                      <a:pt x="191" y="586"/>
                      <a:pt x="571" y="222"/>
                      <a:pt x="1031" y="222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601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9" name="Google Shape;1149;p21"/>
              <p:cNvSpPr/>
              <p:nvPr/>
            </p:nvSpPr>
            <p:spPr>
              <a:xfrm>
                <a:off x="2383750" y="443322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1" y="223"/>
                    </a:moveTo>
                    <a:cubicBezTo>
                      <a:pt x="1490" y="223"/>
                      <a:pt x="1855" y="587"/>
                      <a:pt x="1855" y="1062"/>
                    </a:cubicBezTo>
                    <a:cubicBezTo>
                      <a:pt x="1855" y="1522"/>
                      <a:pt x="1490" y="1886"/>
                      <a:pt x="1031" y="1886"/>
                    </a:cubicBezTo>
                    <a:cubicBezTo>
                      <a:pt x="571" y="1886"/>
                      <a:pt x="191" y="1522"/>
                      <a:pt x="191" y="1062"/>
                    </a:cubicBezTo>
                    <a:cubicBezTo>
                      <a:pt x="191" y="603"/>
                      <a:pt x="571" y="223"/>
                      <a:pt x="1031" y="223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1" y="2076"/>
                    </a:cubicBezTo>
                    <a:cubicBezTo>
                      <a:pt x="1601" y="2076"/>
                      <a:pt x="2060" y="1617"/>
                      <a:pt x="2060" y="1031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150" name="Google Shape;1150;p2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590775" y="-1968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1" name="Google Shape;1151;p21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165475" y="30393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302101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3" name="Google Shape;1153;p22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4" name="Google Shape;1154;p22"/>
          <p:cNvSpPr txBox="1">
            <a:spLocks noGrp="1"/>
          </p:cNvSpPr>
          <p:nvPr>
            <p:ph type="title" hasCustomPrompt="1"/>
          </p:nvPr>
        </p:nvSpPr>
        <p:spPr>
          <a:xfrm>
            <a:off x="1427673" y="923333"/>
            <a:ext cx="48332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155" name="Google Shape;1155;p22"/>
          <p:cNvSpPr txBox="1">
            <a:spLocks noGrp="1"/>
          </p:cNvSpPr>
          <p:nvPr>
            <p:ph type="subTitle" idx="1"/>
          </p:nvPr>
        </p:nvSpPr>
        <p:spPr>
          <a:xfrm>
            <a:off x="1427673" y="1864696"/>
            <a:ext cx="48332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56" name="Google Shape;1156;p22"/>
          <p:cNvSpPr txBox="1">
            <a:spLocks noGrp="1"/>
          </p:cNvSpPr>
          <p:nvPr>
            <p:ph type="title" idx="2" hasCustomPrompt="1"/>
          </p:nvPr>
        </p:nvSpPr>
        <p:spPr>
          <a:xfrm>
            <a:off x="5931127" y="4399677"/>
            <a:ext cx="48332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157" name="Google Shape;1157;p22"/>
          <p:cNvSpPr txBox="1">
            <a:spLocks noGrp="1"/>
          </p:cNvSpPr>
          <p:nvPr>
            <p:ph type="subTitle" idx="3"/>
          </p:nvPr>
        </p:nvSpPr>
        <p:spPr>
          <a:xfrm>
            <a:off x="5931127" y="5341040"/>
            <a:ext cx="48332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58" name="Google Shape;1158;p22"/>
          <p:cNvSpPr txBox="1">
            <a:spLocks noGrp="1"/>
          </p:cNvSpPr>
          <p:nvPr>
            <p:ph type="title" idx="4" hasCustomPrompt="1"/>
          </p:nvPr>
        </p:nvSpPr>
        <p:spPr>
          <a:xfrm>
            <a:off x="3713205" y="2661504"/>
            <a:ext cx="48332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159" name="Google Shape;1159;p22"/>
          <p:cNvSpPr txBox="1">
            <a:spLocks noGrp="1"/>
          </p:cNvSpPr>
          <p:nvPr>
            <p:ph type="subTitle" idx="5"/>
          </p:nvPr>
        </p:nvSpPr>
        <p:spPr>
          <a:xfrm>
            <a:off x="3713205" y="3602867"/>
            <a:ext cx="48332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1160" name="Google Shape;1160;p22"/>
          <p:cNvGrpSpPr/>
          <p:nvPr/>
        </p:nvGrpSpPr>
        <p:grpSpPr>
          <a:xfrm>
            <a:off x="75001" y="4078467"/>
            <a:ext cx="2362767" cy="4168037"/>
            <a:chOff x="56250" y="3058850"/>
            <a:chExt cx="1772075" cy="3126028"/>
          </a:xfrm>
        </p:grpSpPr>
        <p:grpSp>
          <p:nvGrpSpPr>
            <p:cNvPr id="1161" name="Google Shape;1161;p22"/>
            <p:cNvGrpSpPr/>
            <p:nvPr/>
          </p:nvGrpSpPr>
          <p:grpSpPr>
            <a:xfrm>
              <a:off x="256564" y="3613234"/>
              <a:ext cx="1041216" cy="2571644"/>
              <a:chOff x="4709050" y="974800"/>
              <a:chExt cx="684425" cy="1690425"/>
            </a:xfrm>
          </p:grpSpPr>
          <p:sp>
            <p:nvSpPr>
              <p:cNvPr id="1162" name="Google Shape;1162;p22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3" name="Google Shape;1163;p22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4" name="Google Shape;1164;p22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5" name="Google Shape;1165;p22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6" name="Google Shape;1166;p22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7" name="Google Shape;1167;p22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8" name="Google Shape;1168;p22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9" name="Google Shape;1169;p22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0" name="Google Shape;1170;p22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1" name="Google Shape;1171;p22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2" name="Google Shape;1172;p22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3" name="Google Shape;1173;p22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4" name="Google Shape;1174;p22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5" name="Google Shape;1175;p22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6" name="Google Shape;1176;p22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7" name="Google Shape;1177;p22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8" name="Google Shape;1178;p22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9" name="Google Shape;1179;p22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0" name="Google Shape;1180;p22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1" name="Google Shape;1181;p22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2" name="Google Shape;1182;p22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183" name="Google Shape;1183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54350" y="30588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4" name="Google Shape;1184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50975" y="38989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5" name="Google Shape;1185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6250" y="42362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86" name="Google Shape;1186;p22"/>
          <p:cNvGrpSpPr/>
          <p:nvPr/>
        </p:nvGrpSpPr>
        <p:grpSpPr>
          <a:xfrm>
            <a:off x="9382534" y="-180600"/>
            <a:ext cx="4753268" cy="3373360"/>
            <a:chOff x="7036900" y="-135450"/>
            <a:chExt cx="3564951" cy="2530020"/>
          </a:xfrm>
        </p:grpSpPr>
        <p:grpSp>
          <p:nvGrpSpPr>
            <p:cNvPr id="1187" name="Google Shape;1187;p22"/>
            <p:cNvGrpSpPr/>
            <p:nvPr/>
          </p:nvGrpSpPr>
          <p:grpSpPr>
            <a:xfrm>
              <a:off x="7467304" y="268423"/>
              <a:ext cx="3134546" cy="2126147"/>
              <a:chOff x="2280775" y="570800"/>
              <a:chExt cx="1702725" cy="1154950"/>
            </a:xfrm>
          </p:grpSpPr>
          <p:sp>
            <p:nvSpPr>
              <p:cNvPr id="1188" name="Google Shape;1188;p22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9" name="Google Shape;1189;p22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0" name="Google Shape;1190;p22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1" name="Google Shape;1191;p22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2" name="Google Shape;1192;p22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3" name="Google Shape;1193;p22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4" name="Google Shape;1194;p22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5" name="Google Shape;1195;p22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6" name="Google Shape;1196;p22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7" name="Google Shape;1197;p22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8" name="Google Shape;1198;p22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9" name="Google Shape;1199;p22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0" name="Google Shape;1200;p22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1" name="Google Shape;1201;p22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2" name="Google Shape;1202;p22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3" name="Google Shape;1203;p22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4" name="Google Shape;1204;p22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5" name="Google Shape;1205;p22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6" name="Google Shape;1206;p22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7" name="Google Shape;1207;p22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8" name="Google Shape;1208;p22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9" name="Google Shape;1209;p22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0" name="Google Shape;1210;p22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1" name="Google Shape;1211;p22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2" name="Google Shape;1212;p22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3" name="Google Shape;1213;p22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214" name="Google Shape;1214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036900" y="742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5" name="Google Shape;1215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840225" y="-1354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6" name="Google Shape;1216;p22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092975" y="10323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5543602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" name="Google Shape;1218;p23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9" name="Google Shape;1219;p23"/>
          <p:cNvSpPr txBox="1">
            <a:spLocks noGrp="1"/>
          </p:cNvSpPr>
          <p:nvPr>
            <p:ph type="ctrTitle"/>
          </p:nvPr>
        </p:nvSpPr>
        <p:spPr>
          <a:xfrm>
            <a:off x="3239900" y="1065267"/>
            <a:ext cx="5712000" cy="13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220" name="Google Shape;1220;p23"/>
          <p:cNvSpPr txBox="1">
            <a:spLocks noGrp="1"/>
          </p:cNvSpPr>
          <p:nvPr>
            <p:ph type="subTitle" idx="1"/>
          </p:nvPr>
        </p:nvSpPr>
        <p:spPr>
          <a:xfrm>
            <a:off x="3233400" y="2444900"/>
            <a:ext cx="5725200" cy="137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grpSp>
        <p:nvGrpSpPr>
          <p:cNvPr id="1221" name="Google Shape;1221;p23"/>
          <p:cNvGrpSpPr/>
          <p:nvPr/>
        </p:nvGrpSpPr>
        <p:grpSpPr>
          <a:xfrm>
            <a:off x="9907934" y="4802033"/>
            <a:ext cx="5217516" cy="2382600"/>
            <a:chOff x="7430950" y="3601525"/>
            <a:chExt cx="3913137" cy="1786950"/>
          </a:xfrm>
        </p:grpSpPr>
        <p:grpSp>
          <p:nvGrpSpPr>
            <p:cNvPr id="1222" name="Google Shape;1222;p23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1223" name="Google Shape;1223;p23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4" name="Google Shape;1224;p23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5" name="Google Shape;1225;p23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6" name="Google Shape;1226;p23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7" name="Google Shape;1227;p23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8" name="Google Shape;1228;p23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9" name="Google Shape;1229;p23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0" name="Google Shape;1230;p23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1" name="Google Shape;1231;p23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2" name="Google Shape;1232;p23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3" name="Google Shape;1233;p23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4" name="Google Shape;1234;p23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5" name="Google Shape;1235;p23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6" name="Google Shape;1236;p23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7" name="Google Shape;1237;p23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8" name="Google Shape;1238;p23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9" name="Google Shape;1239;p23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0" name="Google Shape;1240;p23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1" name="Google Shape;1241;p23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2" name="Google Shape;1242;p23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3" name="Google Shape;1243;p23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4" name="Google Shape;1244;p23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5" name="Google Shape;1245;p23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6" name="Google Shape;1246;p23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7" name="Google Shape;1247;p23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8" name="Google Shape;1248;p23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9" name="Google Shape;1249;p23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0" name="Google Shape;1250;p23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1" name="Google Shape;1251;p23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2" name="Google Shape;1252;p23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253" name="Google Shape;1253;p2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430950" y="42111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4" name="Google Shape;1254;p2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23050" y="36015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55" name="Google Shape;1255;p23"/>
          <p:cNvGrpSpPr/>
          <p:nvPr/>
        </p:nvGrpSpPr>
        <p:grpSpPr>
          <a:xfrm>
            <a:off x="-2245778" y="482276"/>
            <a:ext cx="4614211" cy="2291424"/>
            <a:chOff x="-1684333" y="361707"/>
            <a:chExt cx="3460658" cy="1718568"/>
          </a:xfrm>
        </p:grpSpPr>
        <p:grpSp>
          <p:nvGrpSpPr>
            <p:cNvPr id="1256" name="Google Shape;1256;p23"/>
            <p:cNvGrpSpPr/>
            <p:nvPr/>
          </p:nvGrpSpPr>
          <p:grpSpPr>
            <a:xfrm>
              <a:off x="-1684333" y="361707"/>
              <a:ext cx="2907181" cy="1177348"/>
              <a:chOff x="2442775" y="3274750"/>
              <a:chExt cx="1690025" cy="684425"/>
            </a:xfrm>
          </p:grpSpPr>
          <p:sp>
            <p:nvSpPr>
              <p:cNvPr id="1257" name="Google Shape;1257;p23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8" name="Google Shape;1258;p23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9" name="Google Shape;1259;p23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0" name="Google Shape;1260;p23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1" name="Google Shape;1261;p23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2" name="Google Shape;1262;p23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3" name="Google Shape;1263;p23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4" name="Google Shape;1264;p23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5" name="Google Shape;1265;p23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6" name="Google Shape;1266;p23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7" name="Google Shape;1267;p23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8" name="Google Shape;1268;p23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9" name="Google Shape;1269;p23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0" name="Google Shape;1270;p23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1" name="Google Shape;1271;p23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2" name="Google Shape;1272;p23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3" name="Google Shape;1273;p23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4" name="Google Shape;1274;p23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5" name="Google Shape;1275;p23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6" name="Google Shape;1276;p23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7" name="Google Shape;1277;p23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278" name="Google Shape;1278;p2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98975" y="7765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9" name="Google Shape;1279;p23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367450" y="9029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80" name="Google Shape;1280;p23"/>
          <p:cNvSpPr txBox="1"/>
          <p:nvPr/>
        </p:nvSpPr>
        <p:spPr>
          <a:xfrm>
            <a:off x="3239900" y="3819300"/>
            <a:ext cx="5712000" cy="6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s-419" sz="1333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rPr>
              <a:t>CREDITS: This presentation template was created by </a:t>
            </a:r>
            <a:r>
              <a:rPr lang="es-419" sz="1333" b="1" u="sng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s-419" sz="1333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rPr>
              <a:t>, and includes icons by </a:t>
            </a:r>
            <a:r>
              <a:rPr lang="es-419" sz="1333" b="1" u="sng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s-419" sz="1333" b="1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rPr>
              <a:t> </a:t>
            </a:r>
            <a:r>
              <a:rPr lang="es-419" sz="1333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rPr>
              <a:t>and infographics &amp; images by </a:t>
            </a:r>
            <a:r>
              <a:rPr lang="es-419" sz="1333" b="1" u="sng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333" b="1" u="sng">
              <a:solidFill>
                <a:schemeClr val="dk1"/>
              </a:solidFill>
              <a:latin typeface="Saira"/>
              <a:ea typeface="Saira"/>
              <a:cs typeface="Saira"/>
              <a:sym typeface="Saira"/>
            </a:endParaRPr>
          </a:p>
        </p:txBody>
      </p:sp>
    </p:spTree>
    <p:extLst>
      <p:ext uri="{BB962C8B-B14F-4D97-AF65-F5344CB8AC3E}">
        <p14:creationId xmlns:p14="http://schemas.microsoft.com/office/powerpoint/2010/main" val="2746719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2" name="Google Shape;1282;p2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83" name="Google Shape;1283;p24"/>
          <p:cNvGrpSpPr/>
          <p:nvPr/>
        </p:nvGrpSpPr>
        <p:grpSpPr>
          <a:xfrm>
            <a:off x="89201" y="4078467"/>
            <a:ext cx="2358500" cy="4168037"/>
            <a:chOff x="66900" y="3058850"/>
            <a:chExt cx="1768875" cy="3126028"/>
          </a:xfrm>
        </p:grpSpPr>
        <p:grpSp>
          <p:nvGrpSpPr>
            <p:cNvPr id="1284" name="Google Shape;1284;p24"/>
            <p:cNvGrpSpPr/>
            <p:nvPr/>
          </p:nvGrpSpPr>
          <p:grpSpPr>
            <a:xfrm>
              <a:off x="256564" y="3613234"/>
              <a:ext cx="1041216" cy="2571644"/>
              <a:chOff x="4709050" y="974800"/>
              <a:chExt cx="684425" cy="1690425"/>
            </a:xfrm>
          </p:grpSpPr>
          <p:sp>
            <p:nvSpPr>
              <p:cNvPr id="1285" name="Google Shape;1285;p24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6" name="Google Shape;1286;p24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7" name="Google Shape;1287;p24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8" name="Google Shape;1288;p24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9" name="Google Shape;1289;p24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0" name="Google Shape;1290;p24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1" name="Google Shape;1291;p24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2" name="Google Shape;1292;p24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3" name="Google Shape;1293;p24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4" name="Google Shape;1294;p24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5" name="Google Shape;1295;p24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6" name="Google Shape;1296;p24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7" name="Google Shape;1297;p24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8" name="Google Shape;1298;p24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9" name="Google Shape;1299;p24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0" name="Google Shape;1300;p24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1" name="Google Shape;1301;p24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2" name="Google Shape;1302;p24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3" name="Google Shape;1303;p24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4" name="Google Shape;1304;p24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5" name="Google Shape;1305;p24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306" name="Google Shape;1306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54350" y="30588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7" name="Google Shape;1307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58425" y="38840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8" name="Google Shape;1308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66900" y="43103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09" name="Google Shape;1309;p24"/>
          <p:cNvGrpSpPr/>
          <p:nvPr/>
        </p:nvGrpSpPr>
        <p:grpSpPr>
          <a:xfrm>
            <a:off x="9476067" y="-139566"/>
            <a:ext cx="4659735" cy="3332327"/>
            <a:chOff x="7107050" y="-104675"/>
            <a:chExt cx="3494801" cy="2499245"/>
          </a:xfrm>
        </p:grpSpPr>
        <p:grpSp>
          <p:nvGrpSpPr>
            <p:cNvPr id="1310" name="Google Shape;1310;p24"/>
            <p:cNvGrpSpPr/>
            <p:nvPr/>
          </p:nvGrpSpPr>
          <p:grpSpPr>
            <a:xfrm>
              <a:off x="7467304" y="268423"/>
              <a:ext cx="3134546" cy="2126147"/>
              <a:chOff x="2280775" y="570800"/>
              <a:chExt cx="1702725" cy="1154950"/>
            </a:xfrm>
          </p:grpSpPr>
          <p:sp>
            <p:nvSpPr>
              <p:cNvPr id="1311" name="Google Shape;1311;p24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2" name="Google Shape;1312;p24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3" name="Google Shape;1313;p24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4" name="Google Shape;1314;p24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5" name="Google Shape;1315;p24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6" name="Google Shape;1316;p24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7" name="Google Shape;1317;p24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8" name="Google Shape;1318;p24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9" name="Google Shape;1319;p24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0" name="Google Shape;1320;p24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1" name="Google Shape;1321;p24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2" name="Google Shape;1322;p24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3" name="Google Shape;1323;p24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4" name="Google Shape;1324;p24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5" name="Google Shape;1325;p24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6" name="Google Shape;1326;p24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7" name="Google Shape;1327;p24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8" name="Google Shape;1328;p24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9" name="Google Shape;1329;p24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0" name="Google Shape;1330;p24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1" name="Google Shape;1331;p24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2" name="Google Shape;1332;p24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3" name="Google Shape;1333;p24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4" name="Google Shape;1334;p24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5" name="Google Shape;1335;p24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6" name="Google Shape;1336;p24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337" name="Google Shape;1337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107050" y="742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8" name="Google Shape;1338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803050" y="-1046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9" name="Google Shape;1339;p24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100400" y="10726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0205317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" name="Google Shape;1341;p25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3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42" name="Google Shape;1342;p25"/>
          <p:cNvGrpSpPr/>
          <p:nvPr/>
        </p:nvGrpSpPr>
        <p:grpSpPr>
          <a:xfrm>
            <a:off x="-2245778" y="482277"/>
            <a:ext cx="4614211" cy="2301391"/>
            <a:chOff x="-1684333" y="361707"/>
            <a:chExt cx="3460658" cy="1726043"/>
          </a:xfrm>
        </p:grpSpPr>
        <p:grpSp>
          <p:nvGrpSpPr>
            <p:cNvPr id="1343" name="Google Shape;1343;p25"/>
            <p:cNvGrpSpPr/>
            <p:nvPr/>
          </p:nvGrpSpPr>
          <p:grpSpPr>
            <a:xfrm>
              <a:off x="-1684333" y="361707"/>
              <a:ext cx="2907181" cy="1177348"/>
              <a:chOff x="2442775" y="3274750"/>
              <a:chExt cx="1690025" cy="684425"/>
            </a:xfrm>
          </p:grpSpPr>
          <p:sp>
            <p:nvSpPr>
              <p:cNvPr id="1344" name="Google Shape;1344;p25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5" name="Google Shape;1345;p25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6" name="Google Shape;1346;p25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7" name="Google Shape;1347;p25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8" name="Google Shape;1348;p25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9" name="Google Shape;1349;p25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0" name="Google Shape;1350;p25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1" name="Google Shape;1351;p25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2" name="Google Shape;1352;p25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3" name="Google Shape;1353;p25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4" name="Google Shape;1354;p25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5" name="Google Shape;1355;p25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6" name="Google Shape;1356;p25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7" name="Google Shape;1357;p25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8" name="Google Shape;1358;p25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9" name="Google Shape;1359;p25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0" name="Google Shape;1360;p25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1" name="Google Shape;1361;p25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2" name="Google Shape;1362;p25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3" name="Google Shape;1363;p25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4" name="Google Shape;1364;p25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365" name="Google Shape;1365;p2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98975" y="7765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6" name="Google Shape;1366;p2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-367450" y="9104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67" name="Google Shape;1367;p25"/>
          <p:cNvGrpSpPr/>
          <p:nvPr/>
        </p:nvGrpSpPr>
        <p:grpSpPr>
          <a:xfrm>
            <a:off x="9803833" y="4936746"/>
            <a:ext cx="5321616" cy="2371821"/>
            <a:chOff x="7352875" y="3702559"/>
            <a:chExt cx="3991212" cy="1778866"/>
          </a:xfrm>
        </p:grpSpPr>
        <p:grpSp>
          <p:nvGrpSpPr>
            <p:cNvPr id="1368" name="Google Shape;1368;p25"/>
            <p:cNvGrpSpPr/>
            <p:nvPr/>
          </p:nvGrpSpPr>
          <p:grpSpPr>
            <a:xfrm>
              <a:off x="7802532" y="3702559"/>
              <a:ext cx="3541556" cy="1323917"/>
              <a:chOff x="2133050" y="2071900"/>
              <a:chExt cx="2132825" cy="797300"/>
            </a:xfrm>
          </p:grpSpPr>
          <p:sp>
            <p:nvSpPr>
              <p:cNvPr id="1369" name="Google Shape;1369;p25"/>
              <p:cNvSpPr/>
              <p:nvPr/>
            </p:nvSpPr>
            <p:spPr>
              <a:xfrm>
                <a:off x="2270875" y="2219625"/>
                <a:ext cx="747000" cy="267375"/>
              </a:xfrm>
              <a:custGeom>
                <a:avLst/>
                <a:gdLst/>
                <a:ahLst/>
                <a:cxnLst/>
                <a:rect l="l" t="t" r="r" b="b"/>
                <a:pathLst>
                  <a:path w="29880" h="10695" extrusionOk="0">
                    <a:moveTo>
                      <a:pt x="20359" y="1"/>
                    </a:moveTo>
                    <a:lnTo>
                      <a:pt x="17111" y="3359"/>
                    </a:lnTo>
                    <a:lnTo>
                      <a:pt x="5799" y="3359"/>
                    </a:lnTo>
                    <a:lnTo>
                      <a:pt x="1" y="9126"/>
                    </a:lnTo>
                    <a:lnTo>
                      <a:pt x="1" y="10694"/>
                    </a:lnTo>
                    <a:lnTo>
                      <a:pt x="191" y="10694"/>
                    </a:lnTo>
                    <a:lnTo>
                      <a:pt x="191" y="9205"/>
                    </a:lnTo>
                    <a:lnTo>
                      <a:pt x="5878" y="3565"/>
                    </a:lnTo>
                    <a:lnTo>
                      <a:pt x="17190" y="3565"/>
                    </a:lnTo>
                    <a:lnTo>
                      <a:pt x="20438" y="191"/>
                    </a:lnTo>
                    <a:lnTo>
                      <a:pt x="29405" y="191"/>
                    </a:lnTo>
                    <a:lnTo>
                      <a:pt x="29737" y="507"/>
                    </a:lnTo>
                    <a:lnTo>
                      <a:pt x="29880" y="365"/>
                    </a:lnTo>
                    <a:lnTo>
                      <a:pt x="294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0" name="Google Shape;1370;p25"/>
              <p:cNvSpPr/>
              <p:nvPr/>
            </p:nvSpPr>
            <p:spPr>
              <a:xfrm>
                <a:off x="2182175" y="2199825"/>
                <a:ext cx="1311375" cy="282025"/>
              </a:xfrm>
              <a:custGeom>
                <a:avLst/>
                <a:gdLst/>
                <a:ahLst/>
                <a:cxnLst/>
                <a:rect l="l" t="t" r="r" b="b"/>
                <a:pathLst>
                  <a:path w="52455" h="11281" extrusionOk="0">
                    <a:moveTo>
                      <a:pt x="23907" y="0"/>
                    </a:moveTo>
                    <a:lnTo>
                      <a:pt x="20659" y="3359"/>
                    </a:lnTo>
                    <a:lnTo>
                      <a:pt x="9347" y="3359"/>
                    </a:lnTo>
                    <a:lnTo>
                      <a:pt x="1505" y="11090"/>
                    </a:lnTo>
                    <a:lnTo>
                      <a:pt x="0" y="11090"/>
                    </a:lnTo>
                    <a:lnTo>
                      <a:pt x="0" y="11280"/>
                    </a:lnTo>
                    <a:lnTo>
                      <a:pt x="1584" y="11280"/>
                    </a:lnTo>
                    <a:lnTo>
                      <a:pt x="9426" y="3565"/>
                    </a:lnTo>
                    <a:lnTo>
                      <a:pt x="20738" y="3565"/>
                    </a:lnTo>
                    <a:lnTo>
                      <a:pt x="23986" y="190"/>
                    </a:lnTo>
                    <a:lnTo>
                      <a:pt x="52455" y="190"/>
                    </a:lnTo>
                    <a:lnTo>
                      <a:pt x="5245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1" name="Google Shape;1371;p25"/>
              <p:cNvSpPr/>
              <p:nvPr/>
            </p:nvSpPr>
            <p:spPr>
              <a:xfrm>
                <a:off x="3182625" y="2105550"/>
                <a:ext cx="901850" cy="61825"/>
              </a:xfrm>
              <a:custGeom>
                <a:avLst/>
                <a:gdLst/>
                <a:ahLst/>
                <a:cxnLst/>
                <a:rect l="l" t="t" r="r" b="b"/>
                <a:pathLst>
                  <a:path w="36074" h="2473" extrusionOk="0">
                    <a:moveTo>
                      <a:pt x="33254" y="1"/>
                    </a:moveTo>
                    <a:lnTo>
                      <a:pt x="33254" y="207"/>
                    </a:lnTo>
                    <a:lnTo>
                      <a:pt x="34094" y="207"/>
                    </a:lnTo>
                    <a:lnTo>
                      <a:pt x="35646" y="2187"/>
                    </a:lnTo>
                    <a:lnTo>
                      <a:pt x="31559" y="2187"/>
                    </a:lnTo>
                    <a:lnTo>
                      <a:pt x="29658" y="207"/>
                    </a:lnTo>
                    <a:lnTo>
                      <a:pt x="27709" y="207"/>
                    </a:lnTo>
                    <a:lnTo>
                      <a:pt x="26014" y="1981"/>
                    </a:lnTo>
                    <a:lnTo>
                      <a:pt x="15986" y="1981"/>
                    </a:lnTo>
                    <a:lnTo>
                      <a:pt x="14417" y="207"/>
                    </a:lnTo>
                    <a:lnTo>
                      <a:pt x="1901" y="207"/>
                    </a:lnTo>
                    <a:lnTo>
                      <a:pt x="0" y="2361"/>
                    </a:lnTo>
                    <a:lnTo>
                      <a:pt x="159" y="2472"/>
                    </a:lnTo>
                    <a:lnTo>
                      <a:pt x="2012" y="397"/>
                    </a:lnTo>
                    <a:lnTo>
                      <a:pt x="14338" y="397"/>
                    </a:lnTo>
                    <a:lnTo>
                      <a:pt x="15906" y="2187"/>
                    </a:lnTo>
                    <a:lnTo>
                      <a:pt x="26093" y="2187"/>
                    </a:lnTo>
                    <a:lnTo>
                      <a:pt x="27788" y="397"/>
                    </a:lnTo>
                    <a:lnTo>
                      <a:pt x="29578" y="397"/>
                    </a:lnTo>
                    <a:lnTo>
                      <a:pt x="31480" y="2377"/>
                    </a:lnTo>
                    <a:lnTo>
                      <a:pt x="36074" y="2377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2" name="Google Shape;1372;p25"/>
              <p:cNvSpPr/>
              <p:nvPr/>
            </p:nvSpPr>
            <p:spPr>
              <a:xfrm>
                <a:off x="3306975" y="2135275"/>
                <a:ext cx="934350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7374" h="3169" extrusionOk="0">
                    <a:moveTo>
                      <a:pt x="96" y="0"/>
                    </a:moveTo>
                    <a:lnTo>
                      <a:pt x="96" y="206"/>
                    </a:lnTo>
                    <a:lnTo>
                      <a:pt x="8730" y="206"/>
                    </a:lnTo>
                    <a:lnTo>
                      <a:pt x="10932" y="2376"/>
                    </a:lnTo>
                    <a:lnTo>
                      <a:pt x="37168" y="2376"/>
                    </a:lnTo>
                    <a:lnTo>
                      <a:pt x="37168" y="2978"/>
                    </a:lnTo>
                    <a:lnTo>
                      <a:pt x="11012" y="2978"/>
                    </a:lnTo>
                    <a:lnTo>
                      <a:pt x="8809" y="792"/>
                    </a:lnTo>
                    <a:lnTo>
                      <a:pt x="1" y="792"/>
                    </a:lnTo>
                    <a:lnTo>
                      <a:pt x="1" y="998"/>
                    </a:lnTo>
                    <a:lnTo>
                      <a:pt x="8730" y="998"/>
                    </a:lnTo>
                    <a:lnTo>
                      <a:pt x="10932" y="3169"/>
                    </a:lnTo>
                    <a:lnTo>
                      <a:pt x="37374" y="3169"/>
                    </a:lnTo>
                    <a:lnTo>
                      <a:pt x="37374" y="2186"/>
                    </a:lnTo>
                    <a:lnTo>
                      <a:pt x="11012" y="2186"/>
                    </a:lnTo>
                    <a:lnTo>
                      <a:pt x="8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3" name="Google Shape;1373;p25"/>
              <p:cNvSpPr/>
              <p:nvPr/>
            </p:nvSpPr>
            <p:spPr>
              <a:xfrm>
                <a:off x="2627350" y="2303600"/>
                <a:ext cx="1638525" cy="516475"/>
              </a:xfrm>
              <a:custGeom>
                <a:avLst/>
                <a:gdLst/>
                <a:ahLst/>
                <a:cxnLst/>
                <a:rect l="l" t="t" r="r" b="b"/>
                <a:pathLst>
                  <a:path w="65541" h="20659" extrusionOk="0">
                    <a:moveTo>
                      <a:pt x="40747" y="0"/>
                    </a:moveTo>
                    <a:lnTo>
                      <a:pt x="34743" y="5941"/>
                    </a:lnTo>
                    <a:lnTo>
                      <a:pt x="31923" y="5941"/>
                    </a:lnTo>
                    <a:lnTo>
                      <a:pt x="29420" y="3375"/>
                    </a:lnTo>
                    <a:lnTo>
                      <a:pt x="21293" y="3375"/>
                    </a:lnTo>
                    <a:lnTo>
                      <a:pt x="13926" y="10694"/>
                    </a:lnTo>
                    <a:lnTo>
                      <a:pt x="8016" y="10694"/>
                    </a:lnTo>
                    <a:lnTo>
                      <a:pt x="6844" y="11882"/>
                    </a:lnTo>
                    <a:lnTo>
                      <a:pt x="3660" y="11882"/>
                    </a:lnTo>
                    <a:lnTo>
                      <a:pt x="2377" y="13245"/>
                    </a:lnTo>
                    <a:lnTo>
                      <a:pt x="2377" y="17189"/>
                    </a:lnTo>
                    <a:lnTo>
                      <a:pt x="0" y="19645"/>
                    </a:lnTo>
                    <a:lnTo>
                      <a:pt x="0" y="20659"/>
                    </a:lnTo>
                    <a:lnTo>
                      <a:pt x="190" y="20659"/>
                    </a:lnTo>
                    <a:lnTo>
                      <a:pt x="190" y="19724"/>
                    </a:lnTo>
                    <a:lnTo>
                      <a:pt x="2567" y="17269"/>
                    </a:lnTo>
                    <a:lnTo>
                      <a:pt x="2567" y="13324"/>
                    </a:lnTo>
                    <a:lnTo>
                      <a:pt x="3739" y="12088"/>
                    </a:lnTo>
                    <a:lnTo>
                      <a:pt x="6923" y="12088"/>
                    </a:lnTo>
                    <a:lnTo>
                      <a:pt x="8096" y="10900"/>
                    </a:lnTo>
                    <a:lnTo>
                      <a:pt x="14005" y="10900"/>
                    </a:lnTo>
                    <a:lnTo>
                      <a:pt x="21372" y="3565"/>
                    </a:lnTo>
                    <a:lnTo>
                      <a:pt x="29341" y="3565"/>
                    </a:lnTo>
                    <a:lnTo>
                      <a:pt x="31844" y="6147"/>
                    </a:lnTo>
                    <a:lnTo>
                      <a:pt x="34838" y="6147"/>
                    </a:lnTo>
                    <a:lnTo>
                      <a:pt x="40826" y="206"/>
                    </a:lnTo>
                    <a:lnTo>
                      <a:pt x="55354" y="206"/>
                    </a:lnTo>
                    <a:lnTo>
                      <a:pt x="57144" y="1980"/>
                    </a:lnTo>
                    <a:lnTo>
                      <a:pt x="65541" y="1980"/>
                    </a:lnTo>
                    <a:lnTo>
                      <a:pt x="65541" y="1790"/>
                    </a:lnTo>
                    <a:lnTo>
                      <a:pt x="57223" y="1790"/>
                    </a:lnTo>
                    <a:lnTo>
                      <a:pt x="554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4" name="Google Shape;1374;p25"/>
              <p:cNvSpPr/>
              <p:nvPr/>
            </p:nvSpPr>
            <p:spPr>
              <a:xfrm>
                <a:off x="2216225" y="2328550"/>
                <a:ext cx="1225450" cy="460250"/>
              </a:xfrm>
              <a:custGeom>
                <a:avLst/>
                <a:gdLst/>
                <a:ahLst/>
                <a:cxnLst/>
                <a:rect l="l" t="t" r="r" b="b"/>
                <a:pathLst>
                  <a:path w="49018" h="18410" extrusionOk="0">
                    <a:moveTo>
                      <a:pt x="37928" y="0"/>
                    </a:moveTo>
                    <a:lnTo>
                      <a:pt x="31242" y="6923"/>
                    </a:lnTo>
                    <a:lnTo>
                      <a:pt x="13039" y="6923"/>
                    </a:lnTo>
                    <a:lnTo>
                      <a:pt x="9950" y="10076"/>
                    </a:lnTo>
                    <a:lnTo>
                      <a:pt x="9902" y="10092"/>
                    </a:lnTo>
                    <a:lnTo>
                      <a:pt x="9902" y="12357"/>
                    </a:lnTo>
                    <a:lnTo>
                      <a:pt x="7130" y="15162"/>
                    </a:lnTo>
                    <a:lnTo>
                      <a:pt x="7130" y="17110"/>
                    </a:lnTo>
                    <a:lnTo>
                      <a:pt x="5878" y="18219"/>
                    </a:lnTo>
                    <a:lnTo>
                      <a:pt x="2488" y="18219"/>
                    </a:lnTo>
                    <a:lnTo>
                      <a:pt x="1189" y="17031"/>
                    </a:lnTo>
                    <a:lnTo>
                      <a:pt x="1" y="17031"/>
                    </a:lnTo>
                    <a:lnTo>
                      <a:pt x="1" y="17221"/>
                    </a:lnTo>
                    <a:lnTo>
                      <a:pt x="1141" y="17221"/>
                    </a:lnTo>
                    <a:lnTo>
                      <a:pt x="2409" y="18409"/>
                    </a:lnTo>
                    <a:lnTo>
                      <a:pt x="5942" y="18409"/>
                    </a:lnTo>
                    <a:lnTo>
                      <a:pt x="7336" y="17189"/>
                    </a:lnTo>
                    <a:lnTo>
                      <a:pt x="7336" y="15241"/>
                    </a:lnTo>
                    <a:lnTo>
                      <a:pt x="10108" y="12437"/>
                    </a:lnTo>
                    <a:lnTo>
                      <a:pt x="10108" y="10171"/>
                    </a:lnTo>
                    <a:lnTo>
                      <a:pt x="13118" y="7129"/>
                    </a:lnTo>
                    <a:lnTo>
                      <a:pt x="31321" y="7129"/>
                    </a:lnTo>
                    <a:lnTo>
                      <a:pt x="38007" y="190"/>
                    </a:lnTo>
                    <a:lnTo>
                      <a:pt x="45912" y="190"/>
                    </a:lnTo>
                    <a:lnTo>
                      <a:pt x="48780" y="2963"/>
                    </a:lnTo>
                    <a:lnTo>
                      <a:pt x="48796" y="3834"/>
                    </a:lnTo>
                    <a:lnTo>
                      <a:pt x="45992" y="982"/>
                    </a:lnTo>
                    <a:lnTo>
                      <a:pt x="37928" y="982"/>
                    </a:lnTo>
                    <a:lnTo>
                      <a:pt x="31242" y="7716"/>
                    </a:lnTo>
                    <a:lnTo>
                      <a:pt x="13372" y="7716"/>
                    </a:lnTo>
                    <a:lnTo>
                      <a:pt x="12279" y="8872"/>
                    </a:lnTo>
                    <a:lnTo>
                      <a:pt x="12279" y="10884"/>
                    </a:lnTo>
                    <a:lnTo>
                      <a:pt x="12484" y="10884"/>
                    </a:lnTo>
                    <a:lnTo>
                      <a:pt x="12484" y="8951"/>
                    </a:lnTo>
                    <a:lnTo>
                      <a:pt x="13451" y="7922"/>
                    </a:lnTo>
                    <a:lnTo>
                      <a:pt x="31321" y="7922"/>
                    </a:lnTo>
                    <a:lnTo>
                      <a:pt x="38007" y="1188"/>
                    </a:lnTo>
                    <a:lnTo>
                      <a:pt x="45912" y="1188"/>
                    </a:lnTo>
                    <a:lnTo>
                      <a:pt x="49017" y="4357"/>
                    </a:lnTo>
                    <a:lnTo>
                      <a:pt x="48986" y="2884"/>
                    </a:lnTo>
                    <a:lnTo>
                      <a:pt x="459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5" name="Google Shape;1375;p25"/>
              <p:cNvSpPr/>
              <p:nvPr/>
            </p:nvSpPr>
            <p:spPr>
              <a:xfrm>
                <a:off x="2338600" y="2308750"/>
                <a:ext cx="1145850" cy="383400"/>
              </a:xfrm>
              <a:custGeom>
                <a:avLst/>
                <a:gdLst/>
                <a:ahLst/>
                <a:cxnLst/>
                <a:rect l="l" t="t" r="r" b="b"/>
                <a:pathLst>
                  <a:path w="45834" h="15336" extrusionOk="0">
                    <a:moveTo>
                      <a:pt x="32763" y="0"/>
                    </a:moveTo>
                    <a:lnTo>
                      <a:pt x="25919" y="6923"/>
                    </a:lnTo>
                    <a:lnTo>
                      <a:pt x="10457" y="6923"/>
                    </a:lnTo>
                    <a:lnTo>
                      <a:pt x="8096" y="4547"/>
                    </a:lnTo>
                    <a:lnTo>
                      <a:pt x="4215" y="4547"/>
                    </a:lnTo>
                    <a:lnTo>
                      <a:pt x="3233" y="5513"/>
                    </a:lnTo>
                    <a:lnTo>
                      <a:pt x="3233" y="12009"/>
                    </a:lnTo>
                    <a:lnTo>
                      <a:pt x="1" y="15209"/>
                    </a:lnTo>
                    <a:lnTo>
                      <a:pt x="143" y="15336"/>
                    </a:lnTo>
                    <a:lnTo>
                      <a:pt x="3423" y="12088"/>
                    </a:lnTo>
                    <a:lnTo>
                      <a:pt x="3423" y="5593"/>
                    </a:lnTo>
                    <a:lnTo>
                      <a:pt x="4294" y="4753"/>
                    </a:lnTo>
                    <a:lnTo>
                      <a:pt x="8017" y="4753"/>
                    </a:lnTo>
                    <a:lnTo>
                      <a:pt x="10378" y="7129"/>
                    </a:lnTo>
                    <a:lnTo>
                      <a:pt x="25999" y="7129"/>
                    </a:lnTo>
                    <a:lnTo>
                      <a:pt x="32843" y="190"/>
                    </a:lnTo>
                    <a:lnTo>
                      <a:pt x="43916" y="190"/>
                    </a:lnTo>
                    <a:lnTo>
                      <a:pt x="45691" y="1933"/>
                    </a:lnTo>
                    <a:lnTo>
                      <a:pt x="45833" y="1774"/>
                    </a:lnTo>
                    <a:lnTo>
                      <a:pt x="440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6" name="Google Shape;1376;p25"/>
              <p:cNvSpPr/>
              <p:nvPr/>
            </p:nvSpPr>
            <p:spPr>
              <a:xfrm>
                <a:off x="2270875" y="2288925"/>
                <a:ext cx="1995000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79800" h="15448" extrusionOk="0">
                    <a:moveTo>
                      <a:pt x="34886" y="1"/>
                    </a:moveTo>
                    <a:lnTo>
                      <a:pt x="28074" y="6734"/>
                    </a:lnTo>
                    <a:lnTo>
                      <a:pt x="13720" y="6734"/>
                    </a:lnTo>
                    <a:lnTo>
                      <a:pt x="11360" y="4358"/>
                    </a:lnTo>
                    <a:lnTo>
                      <a:pt x="6084" y="4358"/>
                    </a:lnTo>
                    <a:lnTo>
                      <a:pt x="5150" y="5482"/>
                    </a:lnTo>
                    <a:lnTo>
                      <a:pt x="5150" y="11978"/>
                    </a:lnTo>
                    <a:lnTo>
                      <a:pt x="1918" y="15242"/>
                    </a:lnTo>
                    <a:lnTo>
                      <a:pt x="1" y="15242"/>
                    </a:lnTo>
                    <a:lnTo>
                      <a:pt x="1" y="15447"/>
                    </a:lnTo>
                    <a:lnTo>
                      <a:pt x="1997" y="15447"/>
                    </a:lnTo>
                    <a:lnTo>
                      <a:pt x="5340" y="12057"/>
                    </a:lnTo>
                    <a:lnTo>
                      <a:pt x="5340" y="5546"/>
                    </a:lnTo>
                    <a:lnTo>
                      <a:pt x="6179" y="4548"/>
                    </a:lnTo>
                    <a:lnTo>
                      <a:pt x="11281" y="4548"/>
                    </a:lnTo>
                    <a:lnTo>
                      <a:pt x="13641" y="6924"/>
                    </a:lnTo>
                    <a:lnTo>
                      <a:pt x="28153" y="6924"/>
                    </a:lnTo>
                    <a:lnTo>
                      <a:pt x="34997" y="191"/>
                    </a:lnTo>
                    <a:lnTo>
                      <a:pt x="79800" y="191"/>
                    </a:lnTo>
                    <a:lnTo>
                      <a:pt x="7980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7" name="Google Shape;1377;p25"/>
              <p:cNvSpPr/>
              <p:nvPr/>
            </p:nvSpPr>
            <p:spPr>
              <a:xfrm>
                <a:off x="2607925" y="2239425"/>
                <a:ext cx="850775" cy="188150"/>
              </a:xfrm>
              <a:custGeom>
                <a:avLst/>
                <a:gdLst/>
                <a:ahLst/>
                <a:cxnLst/>
                <a:rect l="l" t="t" r="r" b="b"/>
                <a:pathLst>
                  <a:path w="34031" h="7526" extrusionOk="0">
                    <a:moveTo>
                      <a:pt x="20580" y="1"/>
                    </a:moveTo>
                    <a:lnTo>
                      <a:pt x="14592" y="5736"/>
                    </a:lnTo>
                    <a:lnTo>
                      <a:pt x="11978" y="5736"/>
                    </a:lnTo>
                    <a:lnTo>
                      <a:pt x="11075" y="4944"/>
                    </a:lnTo>
                    <a:lnTo>
                      <a:pt x="9665" y="4944"/>
                    </a:lnTo>
                    <a:lnTo>
                      <a:pt x="7653" y="6924"/>
                    </a:lnTo>
                    <a:lnTo>
                      <a:pt x="1363" y="6924"/>
                    </a:lnTo>
                    <a:lnTo>
                      <a:pt x="460" y="5942"/>
                    </a:lnTo>
                    <a:lnTo>
                      <a:pt x="5562" y="5942"/>
                    </a:lnTo>
                    <a:lnTo>
                      <a:pt x="7193" y="4310"/>
                    </a:lnTo>
                    <a:lnTo>
                      <a:pt x="7051" y="4167"/>
                    </a:lnTo>
                    <a:lnTo>
                      <a:pt x="5467" y="5736"/>
                    </a:lnTo>
                    <a:lnTo>
                      <a:pt x="1" y="5736"/>
                    </a:lnTo>
                    <a:lnTo>
                      <a:pt x="1268" y="7130"/>
                    </a:lnTo>
                    <a:lnTo>
                      <a:pt x="7732" y="7130"/>
                    </a:lnTo>
                    <a:lnTo>
                      <a:pt x="9744" y="5149"/>
                    </a:lnTo>
                    <a:lnTo>
                      <a:pt x="11011" y="5149"/>
                    </a:lnTo>
                    <a:lnTo>
                      <a:pt x="11899" y="5942"/>
                    </a:lnTo>
                    <a:lnTo>
                      <a:pt x="14671" y="5942"/>
                    </a:lnTo>
                    <a:lnTo>
                      <a:pt x="20660" y="191"/>
                    </a:lnTo>
                    <a:lnTo>
                      <a:pt x="25476" y="191"/>
                    </a:lnTo>
                    <a:lnTo>
                      <a:pt x="32969" y="207"/>
                    </a:lnTo>
                    <a:lnTo>
                      <a:pt x="33540" y="793"/>
                    </a:lnTo>
                    <a:lnTo>
                      <a:pt x="21135" y="793"/>
                    </a:lnTo>
                    <a:lnTo>
                      <a:pt x="14544" y="7320"/>
                    </a:lnTo>
                    <a:lnTo>
                      <a:pt x="10473" y="7320"/>
                    </a:lnTo>
                    <a:lnTo>
                      <a:pt x="10473" y="7526"/>
                    </a:lnTo>
                    <a:lnTo>
                      <a:pt x="14624" y="7526"/>
                    </a:lnTo>
                    <a:lnTo>
                      <a:pt x="21214" y="983"/>
                    </a:lnTo>
                    <a:lnTo>
                      <a:pt x="34031" y="983"/>
                    </a:lnTo>
                    <a:lnTo>
                      <a:pt x="33048" y="16"/>
                    </a:lnTo>
                    <a:lnTo>
                      <a:pt x="254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8" name="Google Shape;1378;p25"/>
              <p:cNvSpPr/>
              <p:nvPr/>
            </p:nvSpPr>
            <p:spPr>
              <a:xfrm>
                <a:off x="2686750" y="2749175"/>
                <a:ext cx="1346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5387" h="1965" extrusionOk="0">
                    <a:moveTo>
                      <a:pt x="1601" y="0"/>
                    </a:moveTo>
                    <a:lnTo>
                      <a:pt x="1" y="1648"/>
                    </a:lnTo>
                    <a:lnTo>
                      <a:pt x="143" y="1790"/>
                    </a:lnTo>
                    <a:lnTo>
                      <a:pt x="1680" y="206"/>
                    </a:lnTo>
                    <a:lnTo>
                      <a:pt x="3470" y="206"/>
                    </a:lnTo>
                    <a:lnTo>
                      <a:pt x="5229" y="1965"/>
                    </a:lnTo>
                    <a:lnTo>
                      <a:pt x="5387" y="1822"/>
                    </a:lnTo>
                    <a:lnTo>
                      <a:pt x="3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9" name="Google Shape;1379;p25"/>
              <p:cNvSpPr/>
              <p:nvPr/>
            </p:nvSpPr>
            <p:spPr>
              <a:xfrm>
                <a:off x="3467400" y="217645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0" name="Google Shape;1380;p25"/>
              <p:cNvSpPr/>
              <p:nvPr/>
            </p:nvSpPr>
            <p:spPr>
              <a:xfrm>
                <a:off x="2234450" y="2646575"/>
                <a:ext cx="46750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1" extrusionOk="0">
                    <a:moveTo>
                      <a:pt x="935" y="1"/>
                    </a:moveTo>
                    <a:cubicBezTo>
                      <a:pt x="428" y="1"/>
                      <a:pt x="0" y="429"/>
                      <a:pt x="0" y="936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6"/>
                    </a:cubicBezTo>
                    <a:cubicBezTo>
                      <a:pt x="1870" y="429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1" name="Google Shape;1381;p25"/>
              <p:cNvSpPr/>
              <p:nvPr/>
            </p:nvSpPr>
            <p:spPr>
              <a:xfrm>
                <a:off x="2175025" y="2735700"/>
                <a:ext cx="467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0" extrusionOk="0">
                    <a:moveTo>
                      <a:pt x="936" y="0"/>
                    </a:moveTo>
                    <a:cubicBezTo>
                      <a:pt x="429" y="0"/>
                      <a:pt x="1" y="428"/>
                      <a:pt x="1" y="935"/>
                    </a:cubicBezTo>
                    <a:cubicBezTo>
                      <a:pt x="1" y="1442"/>
                      <a:pt x="429" y="1870"/>
                      <a:pt x="936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28"/>
                      <a:pt x="1458" y="0"/>
                      <a:pt x="9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2" name="Google Shape;1382;p25"/>
              <p:cNvSpPr/>
              <p:nvPr/>
            </p:nvSpPr>
            <p:spPr>
              <a:xfrm>
                <a:off x="2502175" y="2587175"/>
                <a:ext cx="46375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70" extrusionOk="0">
                    <a:moveTo>
                      <a:pt x="920" y="0"/>
                    </a:moveTo>
                    <a:cubicBezTo>
                      <a:pt x="413" y="0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20" y="1870"/>
                    </a:cubicBezTo>
                    <a:cubicBezTo>
                      <a:pt x="1443" y="1870"/>
                      <a:pt x="1854" y="1442"/>
                      <a:pt x="1854" y="935"/>
                    </a:cubicBezTo>
                    <a:cubicBezTo>
                      <a:pt x="1854" y="428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3" name="Google Shape;1383;p25"/>
              <p:cNvSpPr/>
              <p:nvPr/>
            </p:nvSpPr>
            <p:spPr>
              <a:xfrm>
                <a:off x="2774275" y="2309925"/>
                <a:ext cx="4677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71" extrusionOk="0">
                    <a:moveTo>
                      <a:pt x="935" y="1"/>
                    </a:moveTo>
                    <a:cubicBezTo>
                      <a:pt x="413" y="1"/>
                      <a:pt x="1" y="428"/>
                      <a:pt x="1" y="935"/>
                    </a:cubicBezTo>
                    <a:cubicBezTo>
                      <a:pt x="1" y="1442"/>
                      <a:pt x="413" y="1870"/>
                      <a:pt x="935" y="1870"/>
                    </a:cubicBezTo>
                    <a:cubicBezTo>
                      <a:pt x="1442" y="1870"/>
                      <a:pt x="1870" y="1442"/>
                      <a:pt x="1870" y="935"/>
                    </a:cubicBezTo>
                    <a:cubicBezTo>
                      <a:pt x="1870" y="428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4" name="Google Shape;1384;p25"/>
              <p:cNvSpPr/>
              <p:nvPr/>
            </p:nvSpPr>
            <p:spPr>
              <a:xfrm>
                <a:off x="2803975" y="2780450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5" name="Google Shape;1385;p25"/>
              <p:cNvSpPr/>
              <p:nvPr/>
            </p:nvSpPr>
            <p:spPr>
              <a:xfrm>
                <a:off x="3462250" y="233487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28" y="1"/>
                      <a:pt x="0" y="413"/>
                      <a:pt x="0" y="935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3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6" name="Google Shape;1386;p25"/>
              <p:cNvSpPr/>
              <p:nvPr/>
            </p:nvSpPr>
            <p:spPr>
              <a:xfrm>
                <a:off x="3165600" y="2141600"/>
                <a:ext cx="463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70" extrusionOk="0">
                    <a:moveTo>
                      <a:pt x="919" y="1"/>
                    </a:moveTo>
                    <a:cubicBezTo>
                      <a:pt x="412" y="1"/>
                      <a:pt x="0" y="428"/>
                      <a:pt x="0" y="935"/>
                    </a:cubicBezTo>
                    <a:cubicBezTo>
                      <a:pt x="0" y="1442"/>
                      <a:pt x="412" y="1870"/>
                      <a:pt x="919" y="1870"/>
                    </a:cubicBezTo>
                    <a:cubicBezTo>
                      <a:pt x="1442" y="1870"/>
                      <a:pt x="1854" y="1442"/>
                      <a:pt x="1854" y="935"/>
                    </a:cubicBezTo>
                    <a:cubicBezTo>
                      <a:pt x="1854" y="428"/>
                      <a:pt x="1442" y="1"/>
                      <a:pt x="9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7" name="Google Shape;1387;p25"/>
              <p:cNvSpPr/>
              <p:nvPr/>
            </p:nvSpPr>
            <p:spPr>
              <a:xfrm>
                <a:off x="2843600" y="24042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8" name="Google Shape;1388;p25"/>
              <p:cNvSpPr/>
              <p:nvPr/>
            </p:nvSpPr>
            <p:spPr>
              <a:xfrm>
                <a:off x="2249500" y="2483400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9" name="Google Shape;1389;p25"/>
              <p:cNvSpPr/>
              <p:nvPr/>
            </p:nvSpPr>
            <p:spPr>
              <a:xfrm>
                <a:off x="2864575" y="2111500"/>
                <a:ext cx="2170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8683" h="1015" extrusionOk="0">
                    <a:moveTo>
                      <a:pt x="8556" y="0"/>
                    </a:moveTo>
                    <a:lnTo>
                      <a:pt x="7700" y="808"/>
                    </a:lnTo>
                    <a:lnTo>
                      <a:pt x="730" y="808"/>
                    </a:lnTo>
                    <a:lnTo>
                      <a:pt x="128" y="238"/>
                    </a:lnTo>
                    <a:lnTo>
                      <a:pt x="1" y="381"/>
                    </a:lnTo>
                    <a:lnTo>
                      <a:pt x="650" y="1014"/>
                    </a:lnTo>
                    <a:lnTo>
                      <a:pt x="7780" y="1014"/>
                    </a:lnTo>
                    <a:lnTo>
                      <a:pt x="8683" y="143"/>
                    </a:lnTo>
                    <a:lnTo>
                      <a:pt x="85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0" name="Google Shape;1390;p25"/>
              <p:cNvSpPr/>
              <p:nvPr/>
            </p:nvSpPr>
            <p:spPr>
              <a:xfrm>
                <a:off x="3067775" y="20790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19"/>
                    </a:cubicBezTo>
                    <a:cubicBezTo>
                      <a:pt x="0" y="1442"/>
                      <a:pt x="428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1" name="Google Shape;1391;p25"/>
              <p:cNvSpPr/>
              <p:nvPr/>
            </p:nvSpPr>
            <p:spPr>
              <a:xfrm>
                <a:off x="2827750" y="207190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74"/>
                    </a:moveTo>
                    <a:cubicBezTo>
                      <a:pt x="1490" y="174"/>
                      <a:pt x="1870" y="555"/>
                      <a:pt x="1870" y="1014"/>
                    </a:cubicBezTo>
                    <a:cubicBezTo>
                      <a:pt x="1870" y="1474"/>
                      <a:pt x="1490" y="1838"/>
                      <a:pt x="1030" y="1838"/>
                    </a:cubicBezTo>
                    <a:cubicBezTo>
                      <a:pt x="571" y="1838"/>
                      <a:pt x="206" y="1474"/>
                      <a:pt x="206" y="1014"/>
                    </a:cubicBezTo>
                    <a:cubicBezTo>
                      <a:pt x="206" y="555"/>
                      <a:pt x="571" y="174"/>
                      <a:pt x="1030" y="174"/>
                    </a:cubicBezTo>
                    <a:close/>
                    <a:moveTo>
                      <a:pt x="1030" y="0"/>
                    </a:moveTo>
                    <a:cubicBezTo>
                      <a:pt x="476" y="0"/>
                      <a:pt x="0" y="460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60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2" name="Google Shape;1392;p25"/>
              <p:cNvSpPr/>
              <p:nvPr/>
            </p:nvSpPr>
            <p:spPr>
              <a:xfrm>
                <a:off x="3261825" y="21194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1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1" y="206"/>
                    </a:cubicBezTo>
                    <a:close/>
                    <a:moveTo>
                      <a:pt x="1031" y="0"/>
                    </a:moveTo>
                    <a:cubicBezTo>
                      <a:pt x="460" y="0"/>
                      <a:pt x="1" y="460"/>
                      <a:pt x="1" y="1030"/>
                    </a:cubicBezTo>
                    <a:cubicBezTo>
                      <a:pt x="1" y="1600"/>
                      <a:pt x="476" y="2060"/>
                      <a:pt x="1031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60"/>
                      <a:pt x="1585" y="0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3" name="Google Shape;1393;p25"/>
              <p:cNvSpPr/>
              <p:nvPr/>
            </p:nvSpPr>
            <p:spPr>
              <a:xfrm>
                <a:off x="3004400" y="2223575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191"/>
                    </a:moveTo>
                    <a:cubicBezTo>
                      <a:pt x="1489" y="191"/>
                      <a:pt x="1870" y="571"/>
                      <a:pt x="1870" y="1031"/>
                    </a:cubicBezTo>
                    <a:cubicBezTo>
                      <a:pt x="1870" y="1474"/>
                      <a:pt x="1489" y="1855"/>
                      <a:pt x="1030" y="1855"/>
                    </a:cubicBezTo>
                    <a:cubicBezTo>
                      <a:pt x="586" y="1855"/>
                      <a:pt x="206" y="1474"/>
                      <a:pt x="206" y="1031"/>
                    </a:cubicBezTo>
                    <a:cubicBezTo>
                      <a:pt x="206" y="571"/>
                      <a:pt x="586" y="191"/>
                      <a:pt x="1030" y="191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0" y="445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584" y="2060"/>
                      <a:pt x="2060" y="1601"/>
                      <a:pt x="2060" y="1031"/>
                    </a:cubicBezTo>
                    <a:cubicBezTo>
                      <a:pt x="2060" y="445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4" name="Google Shape;1394;p25"/>
              <p:cNvSpPr/>
              <p:nvPr/>
            </p:nvSpPr>
            <p:spPr>
              <a:xfrm>
                <a:off x="2301375" y="26838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70"/>
                      <a:pt x="1870" y="1030"/>
                    </a:cubicBezTo>
                    <a:cubicBezTo>
                      <a:pt x="1870" y="1489"/>
                      <a:pt x="1490" y="1869"/>
                      <a:pt x="1030" y="1869"/>
                    </a:cubicBezTo>
                    <a:cubicBezTo>
                      <a:pt x="571" y="1869"/>
                      <a:pt x="207" y="1489"/>
                      <a:pt x="207" y="1030"/>
                    </a:cubicBezTo>
                    <a:cubicBezTo>
                      <a:pt x="207" y="570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59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59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5" name="Google Shape;1395;p25"/>
              <p:cNvSpPr/>
              <p:nvPr/>
            </p:nvSpPr>
            <p:spPr>
              <a:xfrm>
                <a:off x="2133050" y="245607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6"/>
                    </a:moveTo>
                    <a:cubicBezTo>
                      <a:pt x="1490" y="206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6"/>
                      <a:pt x="1030" y="206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60"/>
                      <a:pt x="1" y="1030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585" y="2060"/>
                      <a:pt x="2060" y="1601"/>
                      <a:pt x="2060" y="1030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6" name="Google Shape;1396;p25"/>
              <p:cNvSpPr/>
              <p:nvPr/>
            </p:nvSpPr>
            <p:spPr>
              <a:xfrm>
                <a:off x="2603575" y="2817275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07"/>
                    </a:moveTo>
                    <a:cubicBezTo>
                      <a:pt x="1490" y="207"/>
                      <a:pt x="1854" y="587"/>
                      <a:pt x="1854" y="1047"/>
                    </a:cubicBezTo>
                    <a:cubicBezTo>
                      <a:pt x="1854" y="1490"/>
                      <a:pt x="1490" y="1870"/>
                      <a:pt x="1030" y="1870"/>
                    </a:cubicBezTo>
                    <a:cubicBezTo>
                      <a:pt x="571" y="1870"/>
                      <a:pt x="191" y="1490"/>
                      <a:pt x="191" y="1047"/>
                    </a:cubicBezTo>
                    <a:cubicBezTo>
                      <a:pt x="191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31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585" y="2076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7" name="Google Shape;1397;p25"/>
              <p:cNvSpPr/>
              <p:nvPr/>
            </p:nvSpPr>
            <p:spPr>
              <a:xfrm>
                <a:off x="2647925" y="27828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70" y="571"/>
                      <a:pt x="1870" y="1030"/>
                    </a:cubicBezTo>
                    <a:cubicBezTo>
                      <a:pt x="1870" y="1490"/>
                      <a:pt x="1490" y="1870"/>
                      <a:pt x="1031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71"/>
                      <a:pt x="587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8" name="Google Shape;1398;p25"/>
              <p:cNvSpPr/>
              <p:nvPr/>
            </p:nvSpPr>
            <p:spPr>
              <a:xfrm>
                <a:off x="3964850" y="2084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73"/>
                      <a:pt x="1490" y="1854"/>
                      <a:pt x="1030" y="1854"/>
                    </a:cubicBezTo>
                    <a:cubicBezTo>
                      <a:pt x="587" y="1854"/>
                      <a:pt x="206" y="1473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44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pic>
          <p:nvPicPr>
            <p:cNvPr id="1399" name="Google Shape;1399;p2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352875" y="42223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00" name="Google Shape;1400;p25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371350" y="430407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5270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A1A99A6-2C9C-434C-A175-06547E2D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EF4683C-A96E-4CD0-8601-DA6DFD60B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2954A7E-A498-4320-88A9-9A3AD3E2F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0C78242-EF7E-4627-B943-DC13FC0B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1BCC1D9-5554-4E58-8585-2B8A7044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511CE87-8154-4C09-91C4-B7545D47E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76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0C9B53-EEB0-46D1-AC03-C108B493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82A0DFA-649C-44B3-BB0F-A25B70AD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B7CD2E4-97C9-431A-B24C-F6AFD2774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38D57AC-7AD4-439C-9BFE-EB8DE3DB3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E4AAE2AC-98A0-4D7B-85D9-39769D0E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CAA0B0A-A958-470B-BE9B-709947DB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4343B8F-B074-4FC7-8C4B-45B3CFC46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A23E8DA-FBD2-4ECD-80F1-A7F094CF6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87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501D9A-F996-4858-BFC0-AFCFE3E0C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5A366D0-6E6A-4AD3-B564-1793D01D2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53AA97A-D781-486A-A9AF-20051A6A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32AFC49-FC26-47C1-91E3-48EFD4FB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4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8740D8B3-3912-48F4-B55B-ADC9BBABF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3D3F8FFA-D80D-4D72-AE15-A5D8B36A9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81E55EE-03C8-41F1-AA5D-4EAE67F03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17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845E0E-3702-439D-A9A1-50EB067A2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20A1F9-58CE-4266-A074-335CD5D05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FF8ADB5-B6DD-41F4-BD1A-53B3F06AD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A0280D1-A8A4-4CC6-90E7-BB499B5F7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2D90E89-2F35-4147-93E0-2AE6D85F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51ECB7E-803E-4EEE-94FD-43F9196F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7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2706B8B-F6BB-4BA8-8E1E-2B957E2AA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52996FE7-349F-4E36-A629-E109BDFC6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0DCB22E-1767-41FE-988A-7E00B7B3D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EA6589F-ED45-4CAD-B33C-3BFDEBDF7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CA6B5A5-1E36-460E-87CC-4867C4C47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00A0633-A160-49F3-B1A7-671EF61A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9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110633-9FED-400E-9D68-6310EC521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BC3569C-3A3C-4F7F-94C6-C686F861A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DA9343F-940E-48FB-8F3C-2AFE3D64D2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0FD48-BAB6-45ED-B3C2-38B398B43C8D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886C66E-BF30-48B4-8E0C-CA3D7AEA0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88C8E86-BED2-4E95-9038-0006E4506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DD4D4-7D71-4759-8C00-937A871E3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3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drich"/>
              <a:buNone/>
              <a:defRPr sz="3500">
                <a:solidFill>
                  <a:schemeClr val="dk1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●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1pPr>
            <a:lvl2pPr marL="914400" lvl="1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○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2pPr>
            <a:lvl3pPr marL="1371600" lvl="2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■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3pPr>
            <a:lvl4pPr marL="1828800" lvl="3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●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4pPr>
            <a:lvl5pPr marL="2286000" lvl="4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○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5pPr>
            <a:lvl6pPr marL="2743200" lvl="5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■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6pPr>
            <a:lvl7pPr marL="3200400" lvl="6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●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7pPr>
            <a:lvl8pPr marL="3657600" lvl="7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aira"/>
              <a:buChar char="○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8pPr>
            <a:lvl9pPr marL="4114800" lvl="8" indent="-3048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Saira"/>
              <a:buChar char="■"/>
              <a:defRPr sz="1200">
                <a:solidFill>
                  <a:schemeClr val="dk1"/>
                </a:solidFill>
                <a:latin typeface="Saira"/>
                <a:ea typeface="Saira"/>
                <a:cs typeface="Saira"/>
                <a:sym typeface="Sair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264486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p29"/>
          <p:cNvSpPr txBox="1">
            <a:spLocks noGrp="1"/>
          </p:cNvSpPr>
          <p:nvPr>
            <p:ph type="ctrTitle"/>
          </p:nvPr>
        </p:nvSpPr>
        <p:spPr>
          <a:xfrm>
            <a:off x="2091567" y="1370425"/>
            <a:ext cx="8008800" cy="3039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sz="7200" b="1" dirty="0" err="1"/>
              <a:t>ListView</a:t>
            </a:r>
            <a:r>
              <a:rPr lang="en-US" sz="7200" b="1" dirty="0"/>
              <a:t> </a:t>
            </a:r>
            <a:r>
              <a:rPr lang="ru-RU" sz="7200" b="1" dirty="0"/>
              <a:t>и </a:t>
            </a:r>
            <a:r>
              <a:rPr lang="en-US" sz="7200" b="1" dirty="0" err="1"/>
              <a:t>DataTemplate</a:t>
            </a:r>
            <a:r>
              <a:rPr lang="en-US" sz="7200" b="1" dirty="0"/>
              <a:t> </a:t>
            </a:r>
          </a:p>
        </p:txBody>
      </p:sp>
      <p:sp>
        <p:nvSpPr>
          <p:cNvPr id="1412" name="Google Shape;1412;p29"/>
          <p:cNvSpPr txBox="1">
            <a:spLocks noGrp="1"/>
          </p:cNvSpPr>
          <p:nvPr>
            <p:ph type="subTitle" idx="1"/>
          </p:nvPr>
        </p:nvSpPr>
        <p:spPr>
          <a:xfrm>
            <a:off x="2616800" y="4941575"/>
            <a:ext cx="6958400" cy="546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ru-RU" i="1" dirty="0"/>
              <a:t>Практическая работа №</a:t>
            </a:r>
            <a:r>
              <a:rPr lang="en-US" i="1" dirty="0"/>
              <a:t> </a:t>
            </a:r>
            <a:r>
              <a:rPr lang="en-US" i="1" dirty="0" smtClean="0"/>
              <a:t>8</a:t>
            </a:r>
            <a:endParaRPr i="1" dirty="0"/>
          </a:p>
        </p:txBody>
      </p:sp>
      <p:cxnSp>
        <p:nvCxnSpPr>
          <p:cNvPr id="1413" name="Google Shape;1413;p29"/>
          <p:cNvCxnSpPr/>
          <p:nvPr/>
        </p:nvCxnSpPr>
        <p:spPr>
          <a:xfrm>
            <a:off x="2861200" y="4612825"/>
            <a:ext cx="64696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cxnSp>
      <p:grpSp>
        <p:nvGrpSpPr>
          <p:cNvPr id="1414" name="Google Shape;1414;p29"/>
          <p:cNvGrpSpPr/>
          <p:nvPr/>
        </p:nvGrpSpPr>
        <p:grpSpPr>
          <a:xfrm>
            <a:off x="0" y="4078467"/>
            <a:ext cx="2308933" cy="4168037"/>
            <a:chOff x="0" y="3058850"/>
            <a:chExt cx="1731700" cy="3126028"/>
          </a:xfrm>
        </p:grpSpPr>
        <p:grpSp>
          <p:nvGrpSpPr>
            <p:cNvPr id="1415" name="Google Shape;1415;p29"/>
            <p:cNvGrpSpPr/>
            <p:nvPr/>
          </p:nvGrpSpPr>
          <p:grpSpPr>
            <a:xfrm>
              <a:off x="256564" y="3613234"/>
              <a:ext cx="1041216" cy="2571644"/>
              <a:chOff x="4709050" y="974800"/>
              <a:chExt cx="684425" cy="1690425"/>
            </a:xfrm>
          </p:grpSpPr>
          <p:sp>
            <p:nvSpPr>
              <p:cNvPr id="1416" name="Google Shape;1416;p29"/>
              <p:cNvSpPr/>
              <p:nvPr/>
            </p:nvSpPr>
            <p:spPr>
              <a:xfrm>
                <a:off x="4909450" y="1554625"/>
                <a:ext cx="445600" cy="869400"/>
              </a:xfrm>
              <a:custGeom>
                <a:avLst/>
                <a:gdLst/>
                <a:ahLst/>
                <a:cxnLst/>
                <a:rect l="l" t="t" r="r" b="b"/>
                <a:pathLst>
                  <a:path w="17824" h="34776" extrusionOk="0">
                    <a:moveTo>
                      <a:pt x="16303" y="1"/>
                    </a:moveTo>
                    <a:lnTo>
                      <a:pt x="13832" y="2377"/>
                    </a:lnTo>
                    <a:lnTo>
                      <a:pt x="9887" y="2377"/>
                    </a:lnTo>
                    <a:lnTo>
                      <a:pt x="8524" y="3645"/>
                    </a:lnTo>
                    <a:lnTo>
                      <a:pt x="8524" y="6829"/>
                    </a:lnTo>
                    <a:lnTo>
                      <a:pt x="7336" y="8001"/>
                    </a:lnTo>
                    <a:lnTo>
                      <a:pt x="7336" y="13895"/>
                    </a:lnTo>
                    <a:lnTo>
                      <a:pt x="48" y="21246"/>
                    </a:lnTo>
                    <a:lnTo>
                      <a:pt x="1" y="21262"/>
                    </a:lnTo>
                    <a:lnTo>
                      <a:pt x="1" y="29405"/>
                    </a:lnTo>
                    <a:lnTo>
                      <a:pt x="2583" y="31908"/>
                    </a:lnTo>
                    <a:lnTo>
                      <a:pt x="2583" y="34775"/>
                    </a:lnTo>
                    <a:lnTo>
                      <a:pt x="2773" y="34775"/>
                    </a:lnTo>
                    <a:lnTo>
                      <a:pt x="2773" y="31829"/>
                    </a:lnTo>
                    <a:lnTo>
                      <a:pt x="207" y="29325"/>
                    </a:lnTo>
                    <a:lnTo>
                      <a:pt x="207" y="21341"/>
                    </a:lnTo>
                    <a:lnTo>
                      <a:pt x="7526" y="13974"/>
                    </a:lnTo>
                    <a:lnTo>
                      <a:pt x="7526" y="8081"/>
                    </a:lnTo>
                    <a:lnTo>
                      <a:pt x="8714" y="6908"/>
                    </a:lnTo>
                    <a:lnTo>
                      <a:pt x="8714" y="3740"/>
                    </a:lnTo>
                    <a:lnTo>
                      <a:pt x="9966" y="2567"/>
                    </a:lnTo>
                    <a:lnTo>
                      <a:pt x="13911" y="2567"/>
                    </a:lnTo>
                    <a:lnTo>
                      <a:pt x="16382" y="191"/>
                    </a:lnTo>
                    <a:lnTo>
                      <a:pt x="17824" y="191"/>
                    </a:lnTo>
                    <a:lnTo>
                      <a:pt x="178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29"/>
              <p:cNvSpPr/>
              <p:nvPr/>
            </p:nvSpPr>
            <p:spPr>
              <a:xfrm>
                <a:off x="5210875" y="1019950"/>
                <a:ext cx="139425" cy="359250"/>
              </a:xfrm>
              <a:custGeom>
                <a:avLst/>
                <a:gdLst/>
                <a:ahLst/>
                <a:cxnLst/>
                <a:rect l="l" t="t" r="r" b="b"/>
                <a:pathLst>
                  <a:path w="5577" h="14370" extrusionOk="0">
                    <a:moveTo>
                      <a:pt x="2994" y="0"/>
                    </a:moveTo>
                    <a:lnTo>
                      <a:pt x="2994" y="1426"/>
                    </a:lnTo>
                    <a:lnTo>
                      <a:pt x="5371" y="3977"/>
                    </a:lnTo>
                    <a:lnTo>
                      <a:pt x="5371" y="6290"/>
                    </a:lnTo>
                    <a:lnTo>
                      <a:pt x="4579" y="7240"/>
                    </a:lnTo>
                    <a:lnTo>
                      <a:pt x="4579" y="11280"/>
                    </a:lnTo>
                    <a:lnTo>
                      <a:pt x="3153" y="12864"/>
                    </a:lnTo>
                    <a:lnTo>
                      <a:pt x="1378" y="12864"/>
                    </a:lnTo>
                    <a:lnTo>
                      <a:pt x="0" y="14243"/>
                    </a:lnTo>
                    <a:lnTo>
                      <a:pt x="143" y="14370"/>
                    </a:lnTo>
                    <a:lnTo>
                      <a:pt x="1458" y="13070"/>
                    </a:lnTo>
                    <a:lnTo>
                      <a:pt x="3264" y="13070"/>
                    </a:lnTo>
                    <a:lnTo>
                      <a:pt x="4785" y="11359"/>
                    </a:lnTo>
                    <a:lnTo>
                      <a:pt x="4785" y="7320"/>
                    </a:lnTo>
                    <a:lnTo>
                      <a:pt x="5577" y="6369"/>
                    </a:lnTo>
                    <a:lnTo>
                      <a:pt x="5577" y="3898"/>
                    </a:lnTo>
                    <a:lnTo>
                      <a:pt x="3200" y="136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29"/>
              <p:cNvSpPr/>
              <p:nvPr/>
            </p:nvSpPr>
            <p:spPr>
              <a:xfrm>
                <a:off x="4850050" y="1150250"/>
                <a:ext cx="460650" cy="1218325"/>
              </a:xfrm>
              <a:custGeom>
                <a:avLst/>
                <a:gdLst/>
                <a:ahLst/>
                <a:cxnLst/>
                <a:rect l="l" t="t" r="r" b="b"/>
                <a:pathLst>
                  <a:path w="18426" h="48733" extrusionOk="0">
                    <a:moveTo>
                      <a:pt x="17031" y="0"/>
                    </a:moveTo>
                    <a:lnTo>
                      <a:pt x="17031" y="919"/>
                    </a:lnTo>
                    <a:lnTo>
                      <a:pt x="18220" y="2187"/>
                    </a:lnTo>
                    <a:lnTo>
                      <a:pt x="18220" y="5593"/>
                    </a:lnTo>
                    <a:lnTo>
                      <a:pt x="17111" y="6860"/>
                    </a:lnTo>
                    <a:lnTo>
                      <a:pt x="15194" y="6860"/>
                    </a:lnTo>
                    <a:lnTo>
                      <a:pt x="12358" y="9633"/>
                    </a:lnTo>
                    <a:lnTo>
                      <a:pt x="10124" y="9633"/>
                    </a:lnTo>
                    <a:lnTo>
                      <a:pt x="6940" y="12754"/>
                    </a:lnTo>
                    <a:lnTo>
                      <a:pt x="6940" y="30941"/>
                    </a:lnTo>
                    <a:lnTo>
                      <a:pt x="1" y="37643"/>
                    </a:lnTo>
                    <a:lnTo>
                      <a:pt x="1" y="45706"/>
                    </a:lnTo>
                    <a:lnTo>
                      <a:pt x="2900" y="48685"/>
                    </a:lnTo>
                    <a:lnTo>
                      <a:pt x="4357" y="48732"/>
                    </a:lnTo>
                    <a:lnTo>
                      <a:pt x="1189" y="45627"/>
                    </a:lnTo>
                    <a:lnTo>
                      <a:pt x="1189" y="37722"/>
                    </a:lnTo>
                    <a:lnTo>
                      <a:pt x="7922" y="31020"/>
                    </a:lnTo>
                    <a:lnTo>
                      <a:pt x="7922" y="13182"/>
                    </a:lnTo>
                    <a:lnTo>
                      <a:pt x="8952" y="12215"/>
                    </a:lnTo>
                    <a:lnTo>
                      <a:pt x="10900" y="12215"/>
                    </a:lnTo>
                    <a:lnTo>
                      <a:pt x="10900" y="12009"/>
                    </a:lnTo>
                    <a:lnTo>
                      <a:pt x="8872" y="12009"/>
                    </a:lnTo>
                    <a:lnTo>
                      <a:pt x="7732" y="13086"/>
                    </a:lnTo>
                    <a:lnTo>
                      <a:pt x="7732" y="30941"/>
                    </a:lnTo>
                    <a:lnTo>
                      <a:pt x="999" y="37643"/>
                    </a:lnTo>
                    <a:lnTo>
                      <a:pt x="999" y="45706"/>
                    </a:lnTo>
                    <a:lnTo>
                      <a:pt x="3866" y="48526"/>
                    </a:lnTo>
                    <a:lnTo>
                      <a:pt x="2995" y="48495"/>
                    </a:lnTo>
                    <a:lnTo>
                      <a:pt x="207" y="45627"/>
                    </a:lnTo>
                    <a:lnTo>
                      <a:pt x="207" y="37722"/>
                    </a:lnTo>
                    <a:lnTo>
                      <a:pt x="7130" y="31020"/>
                    </a:lnTo>
                    <a:lnTo>
                      <a:pt x="7130" y="12833"/>
                    </a:lnTo>
                    <a:lnTo>
                      <a:pt x="10203" y="9839"/>
                    </a:lnTo>
                    <a:lnTo>
                      <a:pt x="12437" y="9839"/>
                    </a:lnTo>
                    <a:lnTo>
                      <a:pt x="15273" y="7066"/>
                    </a:lnTo>
                    <a:lnTo>
                      <a:pt x="17221" y="7066"/>
                    </a:lnTo>
                    <a:lnTo>
                      <a:pt x="18425" y="5672"/>
                    </a:lnTo>
                    <a:lnTo>
                      <a:pt x="18425" y="2108"/>
                    </a:lnTo>
                    <a:lnTo>
                      <a:pt x="17237" y="840"/>
                    </a:lnTo>
                    <a:lnTo>
                      <a:pt x="172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9" name="Google Shape;1419;p29"/>
              <p:cNvSpPr/>
              <p:nvPr/>
            </p:nvSpPr>
            <p:spPr>
              <a:xfrm>
                <a:off x="4830250" y="1265900"/>
                <a:ext cx="383425" cy="1145050"/>
              </a:xfrm>
              <a:custGeom>
                <a:avLst/>
                <a:gdLst/>
                <a:ahLst/>
                <a:cxnLst/>
                <a:rect l="l" t="t" r="r" b="b"/>
                <a:pathLst>
                  <a:path w="15337" h="45802" extrusionOk="0">
                    <a:moveTo>
                      <a:pt x="15193" y="1"/>
                    </a:moveTo>
                    <a:lnTo>
                      <a:pt x="12041" y="3232"/>
                    </a:lnTo>
                    <a:lnTo>
                      <a:pt x="5529" y="3232"/>
                    </a:lnTo>
                    <a:lnTo>
                      <a:pt x="4563" y="4199"/>
                    </a:lnTo>
                    <a:lnTo>
                      <a:pt x="4563" y="8080"/>
                    </a:lnTo>
                    <a:lnTo>
                      <a:pt x="6939" y="10441"/>
                    </a:lnTo>
                    <a:lnTo>
                      <a:pt x="6939" y="25903"/>
                    </a:lnTo>
                    <a:lnTo>
                      <a:pt x="0" y="32731"/>
                    </a:lnTo>
                    <a:lnTo>
                      <a:pt x="0" y="43980"/>
                    </a:lnTo>
                    <a:lnTo>
                      <a:pt x="1806" y="45801"/>
                    </a:lnTo>
                    <a:lnTo>
                      <a:pt x="1949" y="45675"/>
                    </a:lnTo>
                    <a:lnTo>
                      <a:pt x="206" y="43900"/>
                    </a:lnTo>
                    <a:lnTo>
                      <a:pt x="206" y="32811"/>
                    </a:lnTo>
                    <a:lnTo>
                      <a:pt x="7130" y="25982"/>
                    </a:lnTo>
                    <a:lnTo>
                      <a:pt x="7130" y="10362"/>
                    </a:lnTo>
                    <a:lnTo>
                      <a:pt x="4753" y="8001"/>
                    </a:lnTo>
                    <a:lnTo>
                      <a:pt x="4753" y="4278"/>
                    </a:lnTo>
                    <a:lnTo>
                      <a:pt x="5609" y="3423"/>
                    </a:lnTo>
                    <a:lnTo>
                      <a:pt x="12120" y="3423"/>
                    </a:lnTo>
                    <a:lnTo>
                      <a:pt x="15336" y="143"/>
                    </a:lnTo>
                    <a:lnTo>
                      <a:pt x="1519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0" name="Google Shape;1420;p29"/>
              <p:cNvSpPr/>
              <p:nvPr/>
            </p:nvSpPr>
            <p:spPr>
              <a:xfrm>
                <a:off x="4810450" y="1204500"/>
                <a:ext cx="386175" cy="1412000"/>
              </a:xfrm>
              <a:custGeom>
                <a:avLst/>
                <a:gdLst/>
                <a:ahLst/>
                <a:cxnLst/>
                <a:rect l="l" t="t" r="r" b="b"/>
                <a:pathLst>
                  <a:path w="15447" h="56480" extrusionOk="0">
                    <a:moveTo>
                      <a:pt x="15257" y="1"/>
                    </a:moveTo>
                    <a:lnTo>
                      <a:pt x="15257" y="1649"/>
                    </a:lnTo>
                    <a:lnTo>
                      <a:pt x="11993" y="4896"/>
                    </a:lnTo>
                    <a:lnTo>
                      <a:pt x="5498" y="4896"/>
                    </a:lnTo>
                    <a:lnTo>
                      <a:pt x="4357" y="5831"/>
                    </a:lnTo>
                    <a:lnTo>
                      <a:pt x="4357" y="11107"/>
                    </a:lnTo>
                    <a:lnTo>
                      <a:pt x="6733" y="13451"/>
                    </a:lnTo>
                    <a:lnTo>
                      <a:pt x="6733" y="27805"/>
                    </a:lnTo>
                    <a:lnTo>
                      <a:pt x="0" y="34633"/>
                    </a:lnTo>
                    <a:lnTo>
                      <a:pt x="0" y="56480"/>
                    </a:lnTo>
                    <a:lnTo>
                      <a:pt x="206" y="56480"/>
                    </a:lnTo>
                    <a:lnTo>
                      <a:pt x="206" y="34712"/>
                    </a:lnTo>
                    <a:lnTo>
                      <a:pt x="6939" y="27884"/>
                    </a:lnTo>
                    <a:lnTo>
                      <a:pt x="6939" y="13372"/>
                    </a:lnTo>
                    <a:lnTo>
                      <a:pt x="4563" y="11012"/>
                    </a:lnTo>
                    <a:lnTo>
                      <a:pt x="4563" y="5910"/>
                    </a:lnTo>
                    <a:lnTo>
                      <a:pt x="5577" y="5086"/>
                    </a:lnTo>
                    <a:lnTo>
                      <a:pt x="12056" y="5086"/>
                    </a:lnTo>
                    <a:lnTo>
                      <a:pt x="15447" y="1728"/>
                    </a:lnTo>
                    <a:lnTo>
                      <a:pt x="1544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1" name="Google Shape;1421;p29"/>
              <p:cNvSpPr/>
              <p:nvPr/>
            </p:nvSpPr>
            <p:spPr>
              <a:xfrm>
                <a:off x="4746675" y="1534825"/>
                <a:ext cx="192525" cy="5331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21325" extrusionOk="0">
                    <a:moveTo>
                      <a:pt x="6322" y="1"/>
                    </a:moveTo>
                    <a:lnTo>
                      <a:pt x="6322" y="5482"/>
                    </a:lnTo>
                    <a:lnTo>
                      <a:pt x="5435" y="6670"/>
                    </a:lnTo>
                    <a:lnTo>
                      <a:pt x="5593" y="6797"/>
                    </a:lnTo>
                    <a:lnTo>
                      <a:pt x="6512" y="5546"/>
                    </a:lnTo>
                    <a:lnTo>
                      <a:pt x="6512" y="460"/>
                    </a:lnTo>
                    <a:lnTo>
                      <a:pt x="7510" y="1363"/>
                    </a:lnTo>
                    <a:lnTo>
                      <a:pt x="7510" y="7637"/>
                    </a:lnTo>
                    <a:lnTo>
                      <a:pt x="5530" y="9665"/>
                    </a:lnTo>
                    <a:lnTo>
                      <a:pt x="5530" y="11090"/>
                    </a:lnTo>
                    <a:lnTo>
                      <a:pt x="6322" y="11978"/>
                    </a:lnTo>
                    <a:lnTo>
                      <a:pt x="6322" y="14592"/>
                    </a:lnTo>
                    <a:lnTo>
                      <a:pt x="1" y="21182"/>
                    </a:lnTo>
                    <a:lnTo>
                      <a:pt x="159" y="21325"/>
                    </a:lnTo>
                    <a:lnTo>
                      <a:pt x="6512" y="14671"/>
                    </a:lnTo>
                    <a:lnTo>
                      <a:pt x="6512" y="11914"/>
                    </a:lnTo>
                    <a:lnTo>
                      <a:pt x="5720" y="11011"/>
                    </a:lnTo>
                    <a:lnTo>
                      <a:pt x="5720" y="9760"/>
                    </a:lnTo>
                    <a:lnTo>
                      <a:pt x="7700" y="7716"/>
                    </a:lnTo>
                    <a:lnTo>
                      <a:pt x="7700" y="1284"/>
                    </a:lnTo>
                    <a:lnTo>
                      <a:pt x="632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2" name="Google Shape;1422;p29"/>
              <p:cNvSpPr/>
              <p:nvPr/>
            </p:nvSpPr>
            <p:spPr>
              <a:xfrm>
                <a:off x="4780750" y="1797025"/>
                <a:ext cx="168350" cy="692350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7694" extrusionOk="0">
                    <a:moveTo>
                      <a:pt x="6543" y="0"/>
                    </a:moveTo>
                    <a:lnTo>
                      <a:pt x="6543" y="4040"/>
                    </a:lnTo>
                    <a:lnTo>
                      <a:pt x="0" y="10663"/>
                    </a:lnTo>
                    <a:lnTo>
                      <a:pt x="0" y="27693"/>
                    </a:lnTo>
                    <a:lnTo>
                      <a:pt x="206" y="27693"/>
                    </a:lnTo>
                    <a:lnTo>
                      <a:pt x="206" y="10742"/>
                    </a:lnTo>
                    <a:lnTo>
                      <a:pt x="6733" y="4151"/>
                    </a:lnTo>
                    <a:lnTo>
                      <a:pt x="673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3" name="Google Shape;1423;p29"/>
              <p:cNvSpPr/>
              <p:nvPr/>
            </p:nvSpPr>
            <p:spPr>
              <a:xfrm>
                <a:off x="5346725" y="1534425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20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4" name="Google Shape;1424;p29"/>
              <p:cNvSpPr/>
              <p:nvPr/>
            </p:nvSpPr>
            <p:spPr>
              <a:xfrm>
                <a:off x="5262750" y="9748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1" y="412"/>
                      <a:pt x="1" y="935"/>
                    </a:cubicBezTo>
                    <a:cubicBezTo>
                      <a:pt x="1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35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5" name="Google Shape;1425;p29"/>
              <p:cNvSpPr/>
              <p:nvPr/>
            </p:nvSpPr>
            <p:spPr>
              <a:xfrm>
                <a:off x="4861525" y="239072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2"/>
                      <a:pt x="1" y="935"/>
                    </a:cubicBezTo>
                    <a:cubicBezTo>
                      <a:pt x="1" y="1442"/>
                      <a:pt x="413" y="1854"/>
                      <a:pt x="936" y="1854"/>
                    </a:cubicBezTo>
                    <a:cubicBezTo>
                      <a:pt x="1443" y="1854"/>
                      <a:pt x="1870" y="1442"/>
                      <a:pt x="1870" y="935"/>
                    </a:cubicBezTo>
                    <a:cubicBezTo>
                      <a:pt x="1870" y="412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6" name="Google Shape;1426;p29"/>
              <p:cNvSpPr/>
              <p:nvPr/>
            </p:nvSpPr>
            <p:spPr>
              <a:xfrm>
                <a:off x="4920950" y="177207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7" name="Google Shape;1427;p29"/>
              <p:cNvSpPr/>
              <p:nvPr/>
            </p:nvSpPr>
            <p:spPr>
              <a:xfrm>
                <a:off x="4709050" y="20592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8" name="Google Shape;1428;p29"/>
              <p:cNvSpPr/>
              <p:nvPr/>
            </p:nvSpPr>
            <p:spPr>
              <a:xfrm>
                <a:off x="5109075" y="1435425"/>
                <a:ext cx="467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4" extrusionOk="0">
                    <a:moveTo>
                      <a:pt x="935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35" y="1854"/>
                    </a:cubicBezTo>
                    <a:cubicBezTo>
                      <a:pt x="1442" y="1854"/>
                      <a:pt x="1870" y="1442"/>
                      <a:pt x="1870" y="919"/>
                    </a:cubicBezTo>
                    <a:cubicBezTo>
                      <a:pt x="1870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9" name="Google Shape;1429;p29"/>
              <p:cNvSpPr/>
              <p:nvPr/>
            </p:nvSpPr>
            <p:spPr>
              <a:xfrm>
                <a:off x="5188300" y="1360950"/>
                <a:ext cx="467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35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70" y="1442"/>
                      <a:pt x="1870" y="935"/>
                    </a:cubicBezTo>
                    <a:cubicBezTo>
                      <a:pt x="1870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0" name="Google Shape;1430;p29"/>
              <p:cNvSpPr/>
              <p:nvPr/>
            </p:nvSpPr>
            <p:spPr>
              <a:xfrm>
                <a:off x="5250075" y="110115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62" y="190"/>
                    </a:moveTo>
                    <a:cubicBezTo>
                      <a:pt x="1506" y="190"/>
                      <a:pt x="1886" y="570"/>
                      <a:pt x="1886" y="1030"/>
                    </a:cubicBezTo>
                    <a:cubicBezTo>
                      <a:pt x="1886" y="1489"/>
                      <a:pt x="1506" y="1854"/>
                      <a:pt x="1062" y="1854"/>
                    </a:cubicBezTo>
                    <a:cubicBezTo>
                      <a:pt x="603" y="1854"/>
                      <a:pt x="222" y="1489"/>
                      <a:pt x="222" y="1030"/>
                    </a:cubicBezTo>
                    <a:cubicBezTo>
                      <a:pt x="222" y="570"/>
                      <a:pt x="587" y="222"/>
                      <a:pt x="1062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6" y="2060"/>
                      <a:pt x="2060" y="1584"/>
                      <a:pt x="2060" y="1030"/>
                    </a:cubicBezTo>
                    <a:cubicBezTo>
                      <a:pt x="2060" y="475"/>
                      <a:pt x="1616" y="16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1" name="Google Shape;1431;p29"/>
              <p:cNvSpPr/>
              <p:nvPr/>
            </p:nvSpPr>
            <p:spPr>
              <a:xfrm>
                <a:off x="5166100" y="11554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7" y="206"/>
                    </a:moveTo>
                    <a:cubicBezTo>
                      <a:pt x="1506" y="206"/>
                      <a:pt x="1886" y="587"/>
                      <a:pt x="1886" y="1030"/>
                    </a:cubicBezTo>
                    <a:cubicBezTo>
                      <a:pt x="1886" y="1490"/>
                      <a:pt x="1506" y="1870"/>
                      <a:pt x="1047" y="1870"/>
                    </a:cubicBezTo>
                    <a:cubicBezTo>
                      <a:pt x="587" y="1870"/>
                      <a:pt x="207" y="1490"/>
                      <a:pt x="207" y="1030"/>
                    </a:cubicBezTo>
                    <a:cubicBezTo>
                      <a:pt x="207" y="587"/>
                      <a:pt x="571" y="222"/>
                      <a:pt x="1047" y="206"/>
                    </a:cubicBezTo>
                    <a:close/>
                    <a:moveTo>
                      <a:pt x="1031" y="0"/>
                    </a:moveTo>
                    <a:cubicBezTo>
                      <a:pt x="445" y="0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585"/>
                      <a:pt x="2060" y="1030"/>
                    </a:cubicBezTo>
                    <a:cubicBezTo>
                      <a:pt x="2060" y="476"/>
                      <a:pt x="1601" y="32"/>
                      <a:pt x="1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2" name="Google Shape;1432;p29"/>
              <p:cNvSpPr/>
              <p:nvPr/>
            </p:nvSpPr>
            <p:spPr>
              <a:xfrm>
                <a:off x="5205725" y="122985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46" y="191"/>
                    </a:moveTo>
                    <a:cubicBezTo>
                      <a:pt x="1505" y="191"/>
                      <a:pt x="1885" y="571"/>
                      <a:pt x="1885" y="1031"/>
                    </a:cubicBezTo>
                    <a:cubicBezTo>
                      <a:pt x="1885" y="1490"/>
                      <a:pt x="1505" y="1854"/>
                      <a:pt x="1046" y="1854"/>
                    </a:cubicBezTo>
                    <a:cubicBezTo>
                      <a:pt x="586" y="1854"/>
                      <a:pt x="206" y="1490"/>
                      <a:pt x="206" y="1031"/>
                    </a:cubicBezTo>
                    <a:cubicBezTo>
                      <a:pt x="206" y="571"/>
                      <a:pt x="571" y="223"/>
                      <a:pt x="1046" y="191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585"/>
                      <a:pt x="2060" y="1031"/>
                    </a:cubicBezTo>
                    <a:cubicBezTo>
                      <a:pt x="2060" y="476"/>
                      <a:pt x="1600" y="17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3" name="Google Shape;1433;p29"/>
              <p:cNvSpPr/>
              <p:nvPr/>
            </p:nvSpPr>
            <p:spPr>
              <a:xfrm>
                <a:off x="4844100" y="16952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62" y="191"/>
                    </a:moveTo>
                    <a:cubicBezTo>
                      <a:pt x="1506" y="191"/>
                      <a:pt x="1886" y="571"/>
                      <a:pt x="1886" y="1031"/>
                    </a:cubicBezTo>
                    <a:cubicBezTo>
                      <a:pt x="1886" y="1490"/>
                      <a:pt x="1506" y="1854"/>
                      <a:pt x="1062" y="1854"/>
                    </a:cubicBezTo>
                    <a:cubicBezTo>
                      <a:pt x="603" y="1854"/>
                      <a:pt x="223" y="1490"/>
                      <a:pt x="223" y="1031"/>
                    </a:cubicBezTo>
                    <a:cubicBezTo>
                      <a:pt x="223" y="571"/>
                      <a:pt x="587" y="207"/>
                      <a:pt x="1062" y="191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17" y="2060"/>
                      <a:pt x="2060" y="1585"/>
                      <a:pt x="2060" y="1031"/>
                    </a:cubicBezTo>
                    <a:cubicBezTo>
                      <a:pt x="2060" y="476"/>
                      <a:pt x="1601" y="17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4" name="Google Shape;1434;p29"/>
              <p:cNvSpPr/>
              <p:nvPr/>
            </p:nvSpPr>
            <p:spPr>
              <a:xfrm>
                <a:off x="4787075" y="2613700"/>
                <a:ext cx="519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061" extrusionOk="0">
                    <a:moveTo>
                      <a:pt x="1062" y="191"/>
                    </a:moveTo>
                    <a:cubicBezTo>
                      <a:pt x="1521" y="191"/>
                      <a:pt x="1886" y="571"/>
                      <a:pt x="1886" y="1031"/>
                    </a:cubicBezTo>
                    <a:cubicBezTo>
                      <a:pt x="1886" y="1474"/>
                      <a:pt x="1506" y="1854"/>
                      <a:pt x="1062" y="1854"/>
                    </a:cubicBezTo>
                    <a:cubicBezTo>
                      <a:pt x="603" y="1854"/>
                      <a:pt x="222" y="1474"/>
                      <a:pt x="222" y="1031"/>
                    </a:cubicBezTo>
                    <a:cubicBezTo>
                      <a:pt x="222" y="587"/>
                      <a:pt x="587" y="207"/>
                      <a:pt x="1062" y="191"/>
                    </a:cubicBezTo>
                    <a:close/>
                    <a:moveTo>
                      <a:pt x="1046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92" y="2060"/>
                      <a:pt x="1046" y="2060"/>
                    </a:cubicBezTo>
                    <a:cubicBezTo>
                      <a:pt x="1617" y="2060"/>
                      <a:pt x="2076" y="1585"/>
                      <a:pt x="2076" y="1031"/>
                    </a:cubicBezTo>
                    <a:cubicBezTo>
                      <a:pt x="2076" y="476"/>
                      <a:pt x="1617" y="17"/>
                      <a:pt x="10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5" name="Google Shape;1435;p29"/>
              <p:cNvSpPr/>
              <p:nvPr/>
            </p:nvSpPr>
            <p:spPr>
              <a:xfrm>
                <a:off x="4752625" y="24869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46" y="190"/>
                    </a:moveTo>
                    <a:cubicBezTo>
                      <a:pt x="1505" y="190"/>
                      <a:pt x="1886" y="571"/>
                      <a:pt x="1886" y="1030"/>
                    </a:cubicBezTo>
                    <a:cubicBezTo>
                      <a:pt x="1886" y="1474"/>
                      <a:pt x="1505" y="1854"/>
                      <a:pt x="1046" y="1854"/>
                    </a:cubicBezTo>
                    <a:cubicBezTo>
                      <a:pt x="586" y="1854"/>
                      <a:pt x="222" y="1474"/>
                      <a:pt x="222" y="1030"/>
                    </a:cubicBezTo>
                    <a:cubicBezTo>
                      <a:pt x="222" y="571"/>
                      <a:pt x="602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6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600" y="2060"/>
                      <a:pt x="2060" y="1585"/>
                      <a:pt x="2060" y="1030"/>
                    </a:cubicBezTo>
                    <a:cubicBezTo>
                      <a:pt x="2060" y="476"/>
                      <a:pt x="1600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6" name="Google Shape;1436;p29"/>
              <p:cNvSpPr/>
              <p:nvPr/>
            </p:nvSpPr>
            <p:spPr>
              <a:xfrm>
                <a:off x="4950250" y="24216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46" y="190"/>
                    </a:moveTo>
                    <a:cubicBezTo>
                      <a:pt x="1506" y="190"/>
                      <a:pt x="1886" y="571"/>
                      <a:pt x="1886" y="1030"/>
                    </a:cubicBezTo>
                    <a:cubicBezTo>
                      <a:pt x="1886" y="1474"/>
                      <a:pt x="1506" y="1854"/>
                      <a:pt x="1046" y="1854"/>
                    </a:cubicBezTo>
                    <a:cubicBezTo>
                      <a:pt x="587" y="1854"/>
                      <a:pt x="223" y="1474"/>
                      <a:pt x="223" y="1030"/>
                    </a:cubicBezTo>
                    <a:cubicBezTo>
                      <a:pt x="223" y="571"/>
                      <a:pt x="587" y="190"/>
                      <a:pt x="1046" y="190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1" y="476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01" y="2060"/>
                      <a:pt x="2060" y="1584"/>
                      <a:pt x="2060" y="1030"/>
                    </a:cubicBezTo>
                    <a:cubicBezTo>
                      <a:pt x="2060" y="476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437" name="Google Shape;1437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554350" y="305885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38" name="Google Shape;1438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0" y="42362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39" name="Google Shape;1439;p29"/>
          <p:cNvGrpSpPr/>
          <p:nvPr/>
        </p:nvGrpSpPr>
        <p:grpSpPr>
          <a:xfrm>
            <a:off x="9457767" y="-199366"/>
            <a:ext cx="4678035" cy="3392127"/>
            <a:chOff x="7093325" y="-149525"/>
            <a:chExt cx="3508526" cy="2544095"/>
          </a:xfrm>
        </p:grpSpPr>
        <p:grpSp>
          <p:nvGrpSpPr>
            <p:cNvPr id="1440" name="Google Shape;1440;p29"/>
            <p:cNvGrpSpPr/>
            <p:nvPr/>
          </p:nvGrpSpPr>
          <p:grpSpPr>
            <a:xfrm>
              <a:off x="7467304" y="268423"/>
              <a:ext cx="3134546" cy="2126147"/>
              <a:chOff x="2280775" y="570800"/>
              <a:chExt cx="1702725" cy="1154950"/>
            </a:xfrm>
          </p:grpSpPr>
          <p:sp>
            <p:nvSpPr>
              <p:cNvPr id="1441" name="Google Shape;1441;p29"/>
              <p:cNvSpPr/>
              <p:nvPr/>
            </p:nvSpPr>
            <p:spPr>
              <a:xfrm>
                <a:off x="2562775" y="1179175"/>
                <a:ext cx="1420725" cy="546575"/>
              </a:xfrm>
              <a:custGeom>
                <a:avLst/>
                <a:gdLst/>
                <a:ahLst/>
                <a:cxnLst/>
                <a:rect l="l" t="t" r="r" b="b"/>
                <a:pathLst>
                  <a:path w="56829" h="21863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777" y="871"/>
                    </a:lnTo>
                    <a:lnTo>
                      <a:pt x="777" y="6495"/>
                    </a:lnTo>
                    <a:lnTo>
                      <a:pt x="15843" y="21831"/>
                    </a:lnTo>
                    <a:lnTo>
                      <a:pt x="15875" y="21863"/>
                    </a:lnTo>
                    <a:lnTo>
                      <a:pt x="56828" y="21863"/>
                    </a:lnTo>
                    <a:lnTo>
                      <a:pt x="56828" y="21673"/>
                    </a:lnTo>
                    <a:lnTo>
                      <a:pt x="15954" y="21673"/>
                    </a:lnTo>
                    <a:lnTo>
                      <a:pt x="983" y="6416"/>
                    </a:lnTo>
                    <a:lnTo>
                      <a:pt x="983" y="77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2" name="Google Shape;1442;p29"/>
              <p:cNvSpPr/>
              <p:nvPr/>
            </p:nvSpPr>
            <p:spPr>
              <a:xfrm>
                <a:off x="2385350" y="1087275"/>
                <a:ext cx="1598150" cy="574325"/>
              </a:xfrm>
              <a:custGeom>
                <a:avLst/>
                <a:gdLst/>
                <a:ahLst/>
                <a:cxnLst/>
                <a:rect l="l" t="t" r="r" b="b"/>
                <a:pathLst>
                  <a:path w="63926" h="22973" extrusionOk="0">
                    <a:moveTo>
                      <a:pt x="1901" y="1"/>
                    </a:moveTo>
                    <a:lnTo>
                      <a:pt x="0" y="1886"/>
                    </a:lnTo>
                    <a:lnTo>
                      <a:pt x="127" y="2013"/>
                    </a:lnTo>
                    <a:lnTo>
                      <a:pt x="1981" y="191"/>
                    </a:lnTo>
                    <a:lnTo>
                      <a:pt x="9363" y="191"/>
                    </a:lnTo>
                    <a:lnTo>
                      <a:pt x="9854" y="824"/>
                    </a:lnTo>
                    <a:lnTo>
                      <a:pt x="9854" y="8096"/>
                    </a:lnTo>
                    <a:lnTo>
                      <a:pt x="24636" y="22972"/>
                    </a:lnTo>
                    <a:lnTo>
                      <a:pt x="63925" y="22972"/>
                    </a:lnTo>
                    <a:lnTo>
                      <a:pt x="63925" y="22766"/>
                    </a:lnTo>
                    <a:lnTo>
                      <a:pt x="24715" y="22766"/>
                    </a:lnTo>
                    <a:lnTo>
                      <a:pt x="10060" y="8017"/>
                    </a:lnTo>
                    <a:lnTo>
                      <a:pt x="10060" y="745"/>
                    </a:lnTo>
                    <a:lnTo>
                      <a:pt x="945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3" name="Google Shape;1443;p29"/>
              <p:cNvSpPr/>
              <p:nvPr/>
            </p:nvSpPr>
            <p:spPr>
              <a:xfrm>
                <a:off x="2329900" y="1057575"/>
                <a:ext cx="1653600" cy="579075"/>
              </a:xfrm>
              <a:custGeom>
                <a:avLst/>
                <a:gdLst/>
                <a:ahLst/>
                <a:cxnLst/>
                <a:rect l="l" t="t" r="r" b="b"/>
                <a:pathLst>
                  <a:path w="66144" h="23163" extrusionOk="0">
                    <a:moveTo>
                      <a:pt x="0" y="0"/>
                    </a:moveTo>
                    <a:lnTo>
                      <a:pt x="0" y="190"/>
                    </a:lnTo>
                    <a:lnTo>
                      <a:pt x="12278" y="190"/>
                    </a:lnTo>
                    <a:lnTo>
                      <a:pt x="13070" y="808"/>
                    </a:lnTo>
                    <a:lnTo>
                      <a:pt x="13070" y="8777"/>
                    </a:lnTo>
                    <a:lnTo>
                      <a:pt x="27297" y="23131"/>
                    </a:lnTo>
                    <a:lnTo>
                      <a:pt x="27329" y="23162"/>
                    </a:lnTo>
                    <a:lnTo>
                      <a:pt x="66143" y="23162"/>
                    </a:lnTo>
                    <a:lnTo>
                      <a:pt x="66143" y="22972"/>
                    </a:lnTo>
                    <a:lnTo>
                      <a:pt x="27408" y="22972"/>
                    </a:lnTo>
                    <a:lnTo>
                      <a:pt x="13261" y="8698"/>
                    </a:lnTo>
                    <a:lnTo>
                      <a:pt x="13261" y="713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4" name="Google Shape;1444;p29"/>
              <p:cNvSpPr/>
              <p:nvPr/>
            </p:nvSpPr>
            <p:spPr>
              <a:xfrm>
                <a:off x="2547725" y="1017975"/>
                <a:ext cx="1435775" cy="598875"/>
              </a:xfrm>
              <a:custGeom>
                <a:avLst/>
                <a:gdLst/>
                <a:ahLst/>
                <a:cxnLst/>
                <a:rect l="l" t="t" r="r" b="b"/>
                <a:pathLst>
                  <a:path w="57431" h="23955" extrusionOk="0">
                    <a:moveTo>
                      <a:pt x="1" y="0"/>
                    </a:moveTo>
                    <a:lnTo>
                      <a:pt x="1" y="190"/>
                    </a:lnTo>
                    <a:lnTo>
                      <a:pt x="4310" y="190"/>
                    </a:lnTo>
                    <a:lnTo>
                      <a:pt x="5340" y="1172"/>
                    </a:lnTo>
                    <a:lnTo>
                      <a:pt x="5340" y="9854"/>
                    </a:lnTo>
                    <a:lnTo>
                      <a:pt x="19059" y="23922"/>
                    </a:lnTo>
                    <a:lnTo>
                      <a:pt x="19091" y="23954"/>
                    </a:lnTo>
                    <a:lnTo>
                      <a:pt x="57430" y="23954"/>
                    </a:lnTo>
                    <a:lnTo>
                      <a:pt x="57430" y="23764"/>
                    </a:lnTo>
                    <a:lnTo>
                      <a:pt x="19186" y="23764"/>
                    </a:lnTo>
                    <a:lnTo>
                      <a:pt x="5546" y="9775"/>
                    </a:lnTo>
                    <a:lnTo>
                      <a:pt x="5546" y="1093"/>
                    </a:lnTo>
                    <a:lnTo>
                      <a:pt x="43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5" name="Google Shape;1445;p29"/>
              <p:cNvSpPr/>
              <p:nvPr/>
            </p:nvSpPr>
            <p:spPr>
              <a:xfrm>
                <a:off x="2442775" y="978350"/>
                <a:ext cx="1540725" cy="613925"/>
              </a:xfrm>
              <a:custGeom>
                <a:avLst/>
                <a:gdLst/>
                <a:ahLst/>
                <a:cxnLst/>
                <a:rect l="l" t="t" r="r" b="b"/>
                <a:pathLst>
                  <a:path w="61629" h="24557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9126" y="191"/>
                    </a:lnTo>
                    <a:lnTo>
                      <a:pt x="10330" y="1522"/>
                    </a:lnTo>
                    <a:lnTo>
                      <a:pt x="10330" y="10948"/>
                    </a:lnTo>
                    <a:lnTo>
                      <a:pt x="23733" y="24509"/>
                    </a:lnTo>
                    <a:lnTo>
                      <a:pt x="23780" y="24557"/>
                    </a:lnTo>
                    <a:lnTo>
                      <a:pt x="61628" y="24557"/>
                    </a:lnTo>
                    <a:lnTo>
                      <a:pt x="61628" y="24351"/>
                    </a:lnTo>
                    <a:lnTo>
                      <a:pt x="23859" y="24351"/>
                    </a:lnTo>
                    <a:lnTo>
                      <a:pt x="10536" y="10869"/>
                    </a:lnTo>
                    <a:lnTo>
                      <a:pt x="10536" y="1442"/>
                    </a:lnTo>
                    <a:lnTo>
                      <a:pt x="92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6" name="Google Shape;1446;p29"/>
              <p:cNvSpPr/>
              <p:nvPr/>
            </p:nvSpPr>
            <p:spPr>
              <a:xfrm>
                <a:off x="2676850" y="934800"/>
                <a:ext cx="1306650" cy="637675"/>
              </a:xfrm>
              <a:custGeom>
                <a:avLst/>
                <a:gdLst/>
                <a:ahLst/>
                <a:cxnLst/>
                <a:rect l="l" t="t" r="r" b="b"/>
                <a:pathLst>
                  <a:path w="52266" h="25507" extrusionOk="0">
                    <a:moveTo>
                      <a:pt x="143" y="0"/>
                    </a:moveTo>
                    <a:lnTo>
                      <a:pt x="0" y="143"/>
                    </a:lnTo>
                    <a:lnTo>
                      <a:pt x="1965" y="2060"/>
                    </a:lnTo>
                    <a:lnTo>
                      <a:pt x="1965" y="12183"/>
                    </a:lnTo>
                    <a:lnTo>
                      <a:pt x="14845" y="25459"/>
                    </a:lnTo>
                    <a:lnTo>
                      <a:pt x="14892" y="25507"/>
                    </a:lnTo>
                    <a:lnTo>
                      <a:pt x="52265" y="25507"/>
                    </a:lnTo>
                    <a:lnTo>
                      <a:pt x="52265" y="25301"/>
                    </a:lnTo>
                    <a:lnTo>
                      <a:pt x="14972" y="25301"/>
                    </a:lnTo>
                    <a:lnTo>
                      <a:pt x="2155" y="12104"/>
                    </a:lnTo>
                    <a:lnTo>
                      <a:pt x="2155" y="198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7" name="Google Shape;1447;p29"/>
              <p:cNvSpPr/>
              <p:nvPr/>
            </p:nvSpPr>
            <p:spPr>
              <a:xfrm>
                <a:off x="2508525" y="824675"/>
                <a:ext cx="1474975" cy="722850"/>
              </a:xfrm>
              <a:custGeom>
                <a:avLst/>
                <a:gdLst/>
                <a:ahLst/>
                <a:cxnLst/>
                <a:rect l="l" t="t" r="r" b="b"/>
                <a:pathLst>
                  <a:path w="58999" h="28914" extrusionOk="0">
                    <a:moveTo>
                      <a:pt x="3391" y="1"/>
                    </a:moveTo>
                    <a:lnTo>
                      <a:pt x="0" y="3439"/>
                    </a:lnTo>
                    <a:lnTo>
                      <a:pt x="143" y="3565"/>
                    </a:lnTo>
                    <a:lnTo>
                      <a:pt x="3470" y="207"/>
                    </a:lnTo>
                    <a:lnTo>
                      <a:pt x="6337" y="207"/>
                    </a:lnTo>
                    <a:lnTo>
                      <a:pt x="9490" y="3407"/>
                    </a:lnTo>
                    <a:lnTo>
                      <a:pt x="9490" y="16081"/>
                    </a:lnTo>
                    <a:lnTo>
                      <a:pt x="22085" y="28882"/>
                    </a:lnTo>
                    <a:lnTo>
                      <a:pt x="22101" y="28914"/>
                    </a:lnTo>
                    <a:lnTo>
                      <a:pt x="58998" y="28914"/>
                    </a:lnTo>
                    <a:lnTo>
                      <a:pt x="58998" y="28724"/>
                    </a:lnTo>
                    <a:lnTo>
                      <a:pt x="22180" y="28724"/>
                    </a:lnTo>
                    <a:lnTo>
                      <a:pt x="9680" y="16002"/>
                    </a:lnTo>
                    <a:lnTo>
                      <a:pt x="9680" y="3328"/>
                    </a:lnTo>
                    <a:lnTo>
                      <a:pt x="64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8" name="Google Shape;1448;p29"/>
              <p:cNvSpPr/>
              <p:nvPr/>
            </p:nvSpPr>
            <p:spPr>
              <a:xfrm>
                <a:off x="2413850" y="804875"/>
                <a:ext cx="1569650" cy="718100"/>
              </a:xfrm>
              <a:custGeom>
                <a:avLst/>
                <a:gdLst/>
                <a:ahLst/>
                <a:cxnLst/>
                <a:rect l="l" t="t" r="r" b="b"/>
                <a:pathLst>
                  <a:path w="62786" h="28724" extrusionOk="0">
                    <a:moveTo>
                      <a:pt x="7178" y="1"/>
                    </a:moveTo>
                    <a:lnTo>
                      <a:pt x="4738" y="2377"/>
                    </a:lnTo>
                    <a:lnTo>
                      <a:pt x="1" y="2377"/>
                    </a:lnTo>
                    <a:lnTo>
                      <a:pt x="1" y="2583"/>
                    </a:lnTo>
                    <a:lnTo>
                      <a:pt x="4817" y="2583"/>
                    </a:lnTo>
                    <a:lnTo>
                      <a:pt x="7257" y="207"/>
                    </a:lnTo>
                    <a:lnTo>
                      <a:pt x="10901" y="207"/>
                    </a:lnTo>
                    <a:lnTo>
                      <a:pt x="14259" y="3597"/>
                    </a:lnTo>
                    <a:lnTo>
                      <a:pt x="14259" y="16382"/>
                    </a:lnTo>
                    <a:lnTo>
                      <a:pt x="26347" y="28676"/>
                    </a:lnTo>
                    <a:lnTo>
                      <a:pt x="26363" y="28723"/>
                    </a:lnTo>
                    <a:lnTo>
                      <a:pt x="62785" y="28723"/>
                    </a:lnTo>
                    <a:lnTo>
                      <a:pt x="62785" y="28517"/>
                    </a:lnTo>
                    <a:lnTo>
                      <a:pt x="26442" y="28517"/>
                    </a:lnTo>
                    <a:lnTo>
                      <a:pt x="14465" y="16303"/>
                    </a:lnTo>
                    <a:lnTo>
                      <a:pt x="14465" y="3502"/>
                    </a:lnTo>
                    <a:lnTo>
                      <a:pt x="109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9" name="Google Shape;1449;p29"/>
              <p:cNvSpPr/>
              <p:nvPr/>
            </p:nvSpPr>
            <p:spPr>
              <a:xfrm>
                <a:off x="2946975" y="1316600"/>
                <a:ext cx="1036525" cy="166775"/>
              </a:xfrm>
              <a:custGeom>
                <a:avLst/>
                <a:gdLst/>
                <a:ahLst/>
                <a:cxnLst/>
                <a:rect l="l" t="t" r="r" b="b"/>
                <a:pathLst>
                  <a:path w="41461" h="6671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559" y="6670"/>
                    </a:lnTo>
                    <a:lnTo>
                      <a:pt x="41460" y="6670"/>
                    </a:lnTo>
                    <a:lnTo>
                      <a:pt x="41460" y="6464"/>
                    </a:lnTo>
                    <a:lnTo>
                      <a:pt x="6638" y="6464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0" name="Google Shape;1450;p29"/>
              <p:cNvSpPr/>
              <p:nvPr/>
            </p:nvSpPr>
            <p:spPr>
              <a:xfrm>
                <a:off x="2770325" y="666250"/>
                <a:ext cx="1213175" cy="752550"/>
              </a:xfrm>
              <a:custGeom>
                <a:avLst/>
                <a:gdLst/>
                <a:ahLst/>
                <a:cxnLst/>
                <a:rect l="l" t="t" r="r" b="b"/>
                <a:pathLst>
                  <a:path w="48527" h="30102" extrusionOk="0">
                    <a:moveTo>
                      <a:pt x="0" y="1"/>
                    </a:moveTo>
                    <a:lnTo>
                      <a:pt x="0" y="2979"/>
                    </a:lnTo>
                    <a:lnTo>
                      <a:pt x="2377" y="5292"/>
                    </a:lnTo>
                    <a:lnTo>
                      <a:pt x="2377" y="19725"/>
                    </a:lnTo>
                    <a:lnTo>
                      <a:pt x="13039" y="30102"/>
                    </a:lnTo>
                    <a:lnTo>
                      <a:pt x="48526" y="30102"/>
                    </a:lnTo>
                    <a:lnTo>
                      <a:pt x="48526" y="29912"/>
                    </a:lnTo>
                    <a:lnTo>
                      <a:pt x="13118" y="29912"/>
                    </a:lnTo>
                    <a:lnTo>
                      <a:pt x="2583" y="19630"/>
                    </a:lnTo>
                    <a:lnTo>
                      <a:pt x="2583" y="5213"/>
                    </a:lnTo>
                    <a:lnTo>
                      <a:pt x="206" y="2900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1" name="Google Shape;1451;p29"/>
              <p:cNvSpPr/>
              <p:nvPr/>
            </p:nvSpPr>
            <p:spPr>
              <a:xfrm>
                <a:off x="2864575" y="798150"/>
                <a:ext cx="1118925" cy="606000"/>
              </a:xfrm>
              <a:custGeom>
                <a:avLst/>
                <a:gdLst/>
                <a:ahLst/>
                <a:cxnLst/>
                <a:rect l="l" t="t" r="r" b="b"/>
                <a:pathLst>
                  <a:path w="44757" h="24240" extrusionOk="0">
                    <a:moveTo>
                      <a:pt x="1" y="0"/>
                    </a:moveTo>
                    <a:lnTo>
                      <a:pt x="1" y="14132"/>
                    </a:lnTo>
                    <a:lnTo>
                      <a:pt x="10140" y="24240"/>
                    </a:lnTo>
                    <a:lnTo>
                      <a:pt x="44756" y="24240"/>
                    </a:lnTo>
                    <a:lnTo>
                      <a:pt x="44756" y="24034"/>
                    </a:lnTo>
                    <a:lnTo>
                      <a:pt x="10219" y="24034"/>
                    </a:lnTo>
                    <a:lnTo>
                      <a:pt x="191" y="1405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2" name="Google Shape;1452;p29"/>
              <p:cNvSpPr/>
              <p:nvPr/>
            </p:nvSpPr>
            <p:spPr>
              <a:xfrm>
                <a:off x="2857050" y="695175"/>
                <a:ext cx="1126450" cy="684025"/>
              </a:xfrm>
              <a:custGeom>
                <a:avLst/>
                <a:gdLst/>
                <a:ahLst/>
                <a:cxnLst/>
                <a:rect l="l" t="t" r="r" b="b"/>
                <a:pathLst>
                  <a:path w="45058" h="27361" extrusionOk="0">
                    <a:moveTo>
                      <a:pt x="143" y="0"/>
                    </a:moveTo>
                    <a:lnTo>
                      <a:pt x="1" y="143"/>
                    </a:lnTo>
                    <a:lnTo>
                      <a:pt x="1680" y="1901"/>
                    </a:lnTo>
                    <a:lnTo>
                      <a:pt x="1680" y="17760"/>
                    </a:lnTo>
                    <a:lnTo>
                      <a:pt x="11503" y="27361"/>
                    </a:lnTo>
                    <a:lnTo>
                      <a:pt x="45057" y="27361"/>
                    </a:lnTo>
                    <a:lnTo>
                      <a:pt x="45057" y="27170"/>
                    </a:lnTo>
                    <a:lnTo>
                      <a:pt x="11582" y="27170"/>
                    </a:lnTo>
                    <a:lnTo>
                      <a:pt x="1886" y="17681"/>
                    </a:lnTo>
                    <a:lnTo>
                      <a:pt x="1886" y="1822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3" name="Google Shape;1453;p29"/>
              <p:cNvSpPr/>
              <p:nvPr/>
            </p:nvSpPr>
            <p:spPr>
              <a:xfrm>
                <a:off x="2567525" y="596950"/>
                <a:ext cx="1415975" cy="728000"/>
              </a:xfrm>
              <a:custGeom>
                <a:avLst/>
                <a:gdLst/>
                <a:ahLst/>
                <a:cxnLst/>
                <a:rect l="l" t="t" r="r" b="b"/>
                <a:pathLst>
                  <a:path w="56639" h="29120" extrusionOk="0">
                    <a:moveTo>
                      <a:pt x="1" y="0"/>
                    </a:moveTo>
                    <a:lnTo>
                      <a:pt x="1" y="206"/>
                    </a:lnTo>
                    <a:lnTo>
                      <a:pt x="12247" y="206"/>
                    </a:lnTo>
                    <a:lnTo>
                      <a:pt x="15241" y="3296"/>
                    </a:lnTo>
                    <a:lnTo>
                      <a:pt x="15241" y="20279"/>
                    </a:lnTo>
                    <a:lnTo>
                      <a:pt x="24256" y="29119"/>
                    </a:lnTo>
                    <a:lnTo>
                      <a:pt x="56638" y="29119"/>
                    </a:lnTo>
                    <a:lnTo>
                      <a:pt x="56638" y="28913"/>
                    </a:lnTo>
                    <a:lnTo>
                      <a:pt x="24335" y="28913"/>
                    </a:lnTo>
                    <a:lnTo>
                      <a:pt x="15447" y="20200"/>
                    </a:lnTo>
                    <a:lnTo>
                      <a:pt x="15447" y="3216"/>
                    </a:lnTo>
                    <a:lnTo>
                      <a:pt x="1232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4" name="Google Shape;1454;p29"/>
              <p:cNvSpPr/>
              <p:nvPr/>
            </p:nvSpPr>
            <p:spPr>
              <a:xfrm>
                <a:off x="2357225" y="1123325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28" y="0"/>
                      <a:pt x="1" y="412"/>
                      <a:pt x="1" y="935"/>
                    </a:cubicBezTo>
                    <a:cubicBezTo>
                      <a:pt x="1" y="1442"/>
                      <a:pt x="428" y="1854"/>
                      <a:pt x="935" y="1854"/>
                    </a:cubicBezTo>
                    <a:cubicBezTo>
                      <a:pt x="1458" y="1854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5" name="Google Shape;1455;p29"/>
              <p:cNvSpPr/>
              <p:nvPr/>
            </p:nvSpPr>
            <p:spPr>
              <a:xfrm>
                <a:off x="2748525" y="633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6" y="1"/>
                    </a:moveTo>
                    <a:cubicBezTo>
                      <a:pt x="413" y="1"/>
                      <a:pt x="1" y="413"/>
                      <a:pt x="1" y="920"/>
                    </a:cubicBezTo>
                    <a:cubicBezTo>
                      <a:pt x="1" y="1443"/>
                      <a:pt x="413" y="1854"/>
                      <a:pt x="936" y="1854"/>
                    </a:cubicBezTo>
                    <a:cubicBezTo>
                      <a:pt x="1443" y="1854"/>
                      <a:pt x="1870" y="1443"/>
                      <a:pt x="1870" y="920"/>
                    </a:cubicBezTo>
                    <a:cubicBezTo>
                      <a:pt x="1870" y="413"/>
                      <a:pt x="1443" y="1"/>
                      <a:pt x="9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6" name="Google Shape;1456;p29"/>
              <p:cNvSpPr/>
              <p:nvPr/>
            </p:nvSpPr>
            <p:spPr>
              <a:xfrm>
                <a:off x="2842800" y="682900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19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19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7" name="Google Shape;1457;p29"/>
              <p:cNvSpPr/>
              <p:nvPr/>
            </p:nvSpPr>
            <p:spPr>
              <a:xfrm>
                <a:off x="2530700" y="114827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35" y="0"/>
                    </a:moveTo>
                    <a:cubicBezTo>
                      <a:pt x="412" y="0"/>
                      <a:pt x="1" y="412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8" name="Google Shape;1458;p29"/>
              <p:cNvSpPr/>
              <p:nvPr/>
            </p:nvSpPr>
            <p:spPr>
              <a:xfrm>
                <a:off x="2916875" y="1286900"/>
                <a:ext cx="467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69" y="1442"/>
                      <a:pt x="1869" y="919"/>
                    </a:cubicBezTo>
                    <a:cubicBezTo>
                      <a:pt x="1869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9" name="Google Shape;1459;p29"/>
              <p:cNvSpPr/>
              <p:nvPr/>
            </p:nvSpPr>
            <p:spPr>
              <a:xfrm>
                <a:off x="2280775" y="10314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7"/>
                    </a:moveTo>
                    <a:cubicBezTo>
                      <a:pt x="1490" y="207"/>
                      <a:pt x="1854" y="587"/>
                      <a:pt x="1854" y="1046"/>
                    </a:cubicBezTo>
                    <a:cubicBezTo>
                      <a:pt x="1854" y="1506"/>
                      <a:pt x="1490" y="1870"/>
                      <a:pt x="1031" y="1870"/>
                    </a:cubicBezTo>
                    <a:cubicBezTo>
                      <a:pt x="571" y="1870"/>
                      <a:pt x="191" y="1506"/>
                      <a:pt x="191" y="1046"/>
                    </a:cubicBezTo>
                    <a:cubicBezTo>
                      <a:pt x="191" y="587"/>
                      <a:pt x="571" y="207"/>
                      <a:pt x="1031" y="207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01"/>
                      <a:pt x="476" y="2060"/>
                      <a:pt x="1031" y="2060"/>
                    </a:cubicBezTo>
                    <a:cubicBezTo>
                      <a:pt x="1601" y="2060"/>
                      <a:pt x="2060" y="1601"/>
                      <a:pt x="2060" y="1030"/>
                    </a:cubicBezTo>
                    <a:cubicBezTo>
                      <a:pt x="2060" y="444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0" name="Google Shape;1460;p29"/>
              <p:cNvSpPr/>
              <p:nvPr/>
            </p:nvSpPr>
            <p:spPr>
              <a:xfrm>
                <a:off x="2364750" y="842900"/>
                <a:ext cx="51525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77" extrusionOk="0">
                    <a:moveTo>
                      <a:pt x="1030" y="222"/>
                    </a:moveTo>
                    <a:cubicBezTo>
                      <a:pt x="1490" y="222"/>
                      <a:pt x="1870" y="603"/>
                      <a:pt x="1870" y="1062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6" y="1522"/>
                      <a:pt x="206" y="1062"/>
                    </a:cubicBezTo>
                    <a:cubicBezTo>
                      <a:pt x="206" y="603"/>
                      <a:pt x="587" y="222"/>
                      <a:pt x="1030" y="222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92"/>
                      <a:pt x="1" y="1046"/>
                    </a:cubicBezTo>
                    <a:cubicBezTo>
                      <a:pt x="1" y="1617"/>
                      <a:pt x="476" y="2076"/>
                      <a:pt x="1030" y="2076"/>
                    </a:cubicBezTo>
                    <a:cubicBezTo>
                      <a:pt x="1616" y="2076"/>
                      <a:pt x="2060" y="1617"/>
                      <a:pt x="2060" y="1046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1" name="Google Shape;1461;p29"/>
              <p:cNvSpPr/>
              <p:nvPr/>
            </p:nvSpPr>
            <p:spPr>
              <a:xfrm>
                <a:off x="2468925" y="9027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0" y="1870"/>
                      <a:pt x="190" y="1506"/>
                      <a:pt x="190" y="1046"/>
                    </a:cubicBezTo>
                    <a:cubicBezTo>
                      <a:pt x="190" y="587"/>
                      <a:pt x="570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584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2" name="Google Shape;1462;p29"/>
              <p:cNvSpPr/>
              <p:nvPr/>
            </p:nvSpPr>
            <p:spPr>
              <a:xfrm>
                <a:off x="2637250" y="892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07"/>
                    </a:moveTo>
                    <a:cubicBezTo>
                      <a:pt x="1489" y="207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5" y="2060"/>
                      <a:pt x="1030" y="2060"/>
                    </a:cubicBezTo>
                    <a:cubicBezTo>
                      <a:pt x="1600" y="2060"/>
                      <a:pt x="2060" y="1601"/>
                      <a:pt x="2060" y="1031"/>
                    </a:cubicBezTo>
                    <a:cubicBezTo>
                      <a:pt x="2060" y="444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3" name="Google Shape;1463;p29"/>
              <p:cNvSpPr/>
              <p:nvPr/>
            </p:nvSpPr>
            <p:spPr>
              <a:xfrm>
                <a:off x="2394450" y="95222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90" y="206"/>
                      <a:pt x="1870" y="586"/>
                      <a:pt x="1870" y="1046"/>
                    </a:cubicBezTo>
                    <a:cubicBezTo>
                      <a:pt x="1870" y="1489"/>
                      <a:pt x="1490" y="1870"/>
                      <a:pt x="1030" y="1870"/>
                    </a:cubicBezTo>
                    <a:cubicBezTo>
                      <a:pt x="587" y="1870"/>
                      <a:pt x="207" y="1505"/>
                      <a:pt x="207" y="1046"/>
                    </a:cubicBezTo>
                    <a:cubicBezTo>
                      <a:pt x="207" y="586"/>
                      <a:pt x="587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75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617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4" name="Google Shape;1464;p29"/>
              <p:cNvSpPr/>
              <p:nvPr/>
            </p:nvSpPr>
            <p:spPr>
              <a:xfrm>
                <a:off x="2498625" y="99182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06"/>
                    </a:moveTo>
                    <a:cubicBezTo>
                      <a:pt x="1489" y="206"/>
                      <a:pt x="1854" y="587"/>
                      <a:pt x="1854" y="1046"/>
                    </a:cubicBezTo>
                    <a:cubicBezTo>
                      <a:pt x="1854" y="1490"/>
                      <a:pt x="1489" y="1870"/>
                      <a:pt x="1030" y="1870"/>
                    </a:cubicBezTo>
                    <a:cubicBezTo>
                      <a:pt x="571" y="1870"/>
                      <a:pt x="190" y="1506"/>
                      <a:pt x="190" y="1046"/>
                    </a:cubicBezTo>
                    <a:cubicBezTo>
                      <a:pt x="190" y="587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0" y="2060"/>
                      <a:pt x="2060" y="1601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5" name="Google Shape;1465;p29"/>
              <p:cNvSpPr/>
              <p:nvPr/>
            </p:nvSpPr>
            <p:spPr>
              <a:xfrm>
                <a:off x="2840025" y="749025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23"/>
                    </a:moveTo>
                    <a:cubicBezTo>
                      <a:pt x="1490" y="223"/>
                      <a:pt x="1870" y="603"/>
                      <a:pt x="1870" y="1047"/>
                    </a:cubicBezTo>
                    <a:cubicBezTo>
                      <a:pt x="1870" y="1506"/>
                      <a:pt x="1490" y="1886"/>
                      <a:pt x="1030" y="1886"/>
                    </a:cubicBezTo>
                    <a:cubicBezTo>
                      <a:pt x="587" y="1886"/>
                      <a:pt x="207" y="1506"/>
                      <a:pt x="207" y="1047"/>
                    </a:cubicBezTo>
                    <a:cubicBezTo>
                      <a:pt x="207" y="603"/>
                      <a:pt x="587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01"/>
                      <a:pt x="476" y="2060"/>
                      <a:pt x="1030" y="2060"/>
                    </a:cubicBezTo>
                    <a:cubicBezTo>
                      <a:pt x="1617" y="2060"/>
                      <a:pt x="2060" y="1601"/>
                      <a:pt x="2060" y="1031"/>
                    </a:cubicBezTo>
                    <a:cubicBezTo>
                      <a:pt x="2060" y="460"/>
                      <a:pt x="1601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6" name="Google Shape;1466;p29"/>
              <p:cNvSpPr/>
              <p:nvPr/>
            </p:nvSpPr>
            <p:spPr>
              <a:xfrm>
                <a:off x="2518425" y="570800"/>
                <a:ext cx="51500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1" extrusionOk="0">
                    <a:moveTo>
                      <a:pt x="1030" y="223"/>
                    </a:moveTo>
                    <a:cubicBezTo>
                      <a:pt x="1490" y="223"/>
                      <a:pt x="1854" y="603"/>
                      <a:pt x="1854" y="1046"/>
                    </a:cubicBezTo>
                    <a:cubicBezTo>
                      <a:pt x="1854" y="1506"/>
                      <a:pt x="1490" y="1886"/>
                      <a:pt x="1030" y="1886"/>
                    </a:cubicBezTo>
                    <a:cubicBezTo>
                      <a:pt x="571" y="1886"/>
                      <a:pt x="191" y="1506"/>
                      <a:pt x="191" y="1046"/>
                    </a:cubicBezTo>
                    <a:cubicBezTo>
                      <a:pt x="191" y="603"/>
                      <a:pt x="571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76"/>
                      <a:pt x="0" y="1031"/>
                    </a:cubicBezTo>
                    <a:cubicBezTo>
                      <a:pt x="0" y="1601"/>
                      <a:pt x="476" y="2060"/>
                      <a:pt x="1030" y="2060"/>
                    </a:cubicBezTo>
                    <a:cubicBezTo>
                      <a:pt x="1601" y="2060"/>
                      <a:pt x="2060" y="1601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467" name="Google Shape;1467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093325" y="742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8" name="Google Shape;1468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7840225" y="-1495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9" name="Google Shape;1469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8126000" y="10278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70" name="Google Shape;1470;p29"/>
          <p:cNvGrpSpPr/>
          <p:nvPr/>
        </p:nvGrpSpPr>
        <p:grpSpPr>
          <a:xfrm>
            <a:off x="-1749991" y="207059"/>
            <a:ext cx="4557292" cy="2251309"/>
            <a:chOff x="-1312494" y="155294"/>
            <a:chExt cx="3417969" cy="1688482"/>
          </a:xfrm>
        </p:grpSpPr>
        <p:grpSp>
          <p:nvGrpSpPr>
            <p:cNvPr id="1471" name="Google Shape;1471;p29"/>
            <p:cNvGrpSpPr/>
            <p:nvPr/>
          </p:nvGrpSpPr>
          <p:grpSpPr>
            <a:xfrm>
              <a:off x="-1312494" y="155294"/>
              <a:ext cx="2907181" cy="1177348"/>
              <a:chOff x="2442775" y="3274750"/>
              <a:chExt cx="1690025" cy="684425"/>
            </a:xfrm>
          </p:grpSpPr>
          <p:sp>
            <p:nvSpPr>
              <p:cNvPr id="1472" name="Google Shape;1472;p29"/>
              <p:cNvSpPr/>
              <p:nvPr/>
            </p:nvSpPr>
            <p:spPr>
              <a:xfrm>
                <a:off x="2683575" y="3475550"/>
                <a:ext cx="870175" cy="445600"/>
              </a:xfrm>
              <a:custGeom>
                <a:avLst/>
                <a:gdLst/>
                <a:ahLst/>
                <a:cxnLst/>
                <a:rect l="l" t="t" r="r" b="b"/>
                <a:pathLst>
                  <a:path w="34807" h="17824" extrusionOk="0">
                    <a:moveTo>
                      <a:pt x="5371" y="0"/>
                    </a:moveTo>
                    <a:lnTo>
                      <a:pt x="2884" y="2567"/>
                    </a:lnTo>
                    <a:lnTo>
                      <a:pt x="1" y="2567"/>
                    </a:lnTo>
                    <a:lnTo>
                      <a:pt x="1" y="2773"/>
                    </a:lnTo>
                    <a:lnTo>
                      <a:pt x="2947" y="2773"/>
                    </a:lnTo>
                    <a:lnTo>
                      <a:pt x="5451" y="190"/>
                    </a:lnTo>
                    <a:lnTo>
                      <a:pt x="13435" y="190"/>
                    </a:lnTo>
                    <a:lnTo>
                      <a:pt x="20802" y="7526"/>
                    </a:lnTo>
                    <a:lnTo>
                      <a:pt x="26695" y="7526"/>
                    </a:lnTo>
                    <a:lnTo>
                      <a:pt x="27868" y="8714"/>
                    </a:lnTo>
                    <a:lnTo>
                      <a:pt x="31052" y="8714"/>
                    </a:lnTo>
                    <a:lnTo>
                      <a:pt x="32225" y="9965"/>
                    </a:lnTo>
                    <a:lnTo>
                      <a:pt x="32225" y="13894"/>
                    </a:lnTo>
                    <a:lnTo>
                      <a:pt x="34601" y="16350"/>
                    </a:lnTo>
                    <a:lnTo>
                      <a:pt x="34601" y="17823"/>
                    </a:lnTo>
                    <a:lnTo>
                      <a:pt x="34807" y="17823"/>
                    </a:lnTo>
                    <a:lnTo>
                      <a:pt x="34807" y="16271"/>
                    </a:lnTo>
                    <a:lnTo>
                      <a:pt x="32430" y="13815"/>
                    </a:lnTo>
                    <a:lnTo>
                      <a:pt x="32430" y="9886"/>
                    </a:lnTo>
                    <a:lnTo>
                      <a:pt x="31131" y="8508"/>
                    </a:lnTo>
                    <a:lnTo>
                      <a:pt x="27947" y="8508"/>
                    </a:lnTo>
                    <a:lnTo>
                      <a:pt x="26775" y="7320"/>
                    </a:lnTo>
                    <a:lnTo>
                      <a:pt x="20881" y="7320"/>
                    </a:lnTo>
                    <a:lnTo>
                      <a:pt x="13530" y="32"/>
                    </a:lnTo>
                    <a:lnTo>
                      <a:pt x="135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3" name="Google Shape;1473;p29"/>
              <p:cNvSpPr/>
              <p:nvPr/>
            </p:nvSpPr>
            <p:spPr>
              <a:xfrm>
                <a:off x="3728800" y="3776950"/>
                <a:ext cx="359650" cy="139050"/>
              </a:xfrm>
              <a:custGeom>
                <a:avLst/>
                <a:gdLst/>
                <a:ahLst/>
                <a:cxnLst/>
                <a:rect l="l" t="t" r="r" b="b"/>
                <a:pathLst>
                  <a:path w="14386" h="5562" extrusionOk="0">
                    <a:moveTo>
                      <a:pt x="143" y="1"/>
                    </a:moveTo>
                    <a:lnTo>
                      <a:pt x="0" y="143"/>
                    </a:lnTo>
                    <a:lnTo>
                      <a:pt x="1315" y="1442"/>
                    </a:lnTo>
                    <a:lnTo>
                      <a:pt x="1315" y="3232"/>
                    </a:lnTo>
                    <a:lnTo>
                      <a:pt x="2995" y="4769"/>
                    </a:lnTo>
                    <a:lnTo>
                      <a:pt x="7034" y="4769"/>
                    </a:lnTo>
                    <a:lnTo>
                      <a:pt x="7985" y="5561"/>
                    </a:lnTo>
                    <a:lnTo>
                      <a:pt x="10472" y="5561"/>
                    </a:lnTo>
                    <a:lnTo>
                      <a:pt x="13007" y="3185"/>
                    </a:lnTo>
                    <a:lnTo>
                      <a:pt x="14385" y="3185"/>
                    </a:lnTo>
                    <a:lnTo>
                      <a:pt x="14385" y="2995"/>
                    </a:lnTo>
                    <a:lnTo>
                      <a:pt x="12928" y="2995"/>
                    </a:lnTo>
                    <a:lnTo>
                      <a:pt x="10393" y="5371"/>
                    </a:lnTo>
                    <a:lnTo>
                      <a:pt x="8064" y="5371"/>
                    </a:lnTo>
                    <a:lnTo>
                      <a:pt x="7114" y="4579"/>
                    </a:lnTo>
                    <a:lnTo>
                      <a:pt x="3074" y="4579"/>
                    </a:lnTo>
                    <a:lnTo>
                      <a:pt x="1505" y="3153"/>
                    </a:lnTo>
                    <a:lnTo>
                      <a:pt x="1505" y="1363"/>
                    </a:lnTo>
                    <a:lnTo>
                      <a:pt x="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4" name="Google Shape;1474;p29"/>
              <p:cNvSpPr/>
              <p:nvPr/>
            </p:nvSpPr>
            <p:spPr>
              <a:xfrm>
                <a:off x="2739025" y="3416125"/>
                <a:ext cx="1218725" cy="460275"/>
              </a:xfrm>
              <a:custGeom>
                <a:avLst/>
                <a:gdLst/>
                <a:ahLst/>
                <a:cxnLst/>
                <a:rect l="l" t="t" r="r" b="b"/>
                <a:pathLst>
                  <a:path w="48749" h="18411" extrusionOk="0">
                    <a:moveTo>
                      <a:pt x="3042" y="1"/>
                    </a:moveTo>
                    <a:lnTo>
                      <a:pt x="48" y="2884"/>
                    </a:lnTo>
                    <a:lnTo>
                      <a:pt x="1" y="4358"/>
                    </a:lnTo>
                    <a:lnTo>
                      <a:pt x="3106" y="1189"/>
                    </a:lnTo>
                    <a:lnTo>
                      <a:pt x="11011" y="1189"/>
                    </a:lnTo>
                    <a:lnTo>
                      <a:pt x="17713" y="7922"/>
                    </a:lnTo>
                    <a:lnTo>
                      <a:pt x="35567" y="7922"/>
                    </a:lnTo>
                    <a:lnTo>
                      <a:pt x="36550" y="8952"/>
                    </a:lnTo>
                    <a:lnTo>
                      <a:pt x="36550" y="10885"/>
                    </a:lnTo>
                    <a:lnTo>
                      <a:pt x="36740" y="10885"/>
                    </a:lnTo>
                    <a:lnTo>
                      <a:pt x="36740" y="8873"/>
                    </a:lnTo>
                    <a:lnTo>
                      <a:pt x="35646" y="7716"/>
                    </a:lnTo>
                    <a:lnTo>
                      <a:pt x="17792" y="7716"/>
                    </a:lnTo>
                    <a:lnTo>
                      <a:pt x="11091" y="983"/>
                    </a:lnTo>
                    <a:lnTo>
                      <a:pt x="3042" y="983"/>
                    </a:lnTo>
                    <a:lnTo>
                      <a:pt x="223" y="3867"/>
                    </a:lnTo>
                    <a:lnTo>
                      <a:pt x="238" y="2995"/>
                    </a:lnTo>
                    <a:lnTo>
                      <a:pt x="3106" y="191"/>
                    </a:lnTo>
                    <a:lnTo>
                      <a:pt x="11011" y="191"/>
                    </a:lnTo>
                    <a:lnTo>
                      <a:pt x="17713" y="7130"/>
                    </a:lnTo>
                    <a:lnTo>
                      <a:pt x="35916" y="7130"/>
                    </a:lnTo>
                    <a:lnTo>
                      <a:pt x="38926" y="10172"/>
                    </a:lnTo>
                    <a:lnTo>
                      <a:pt x="38926" y="12437"/>
                    </a:lnTo>
                    <a:lnTo>
                      <a:pt x="41698" y="15242"/>
                    </a:lnTo>
                    <a:lnTo>
                      <a:pt x="41698" y="17190"/>
                    </a:lnTo>
                    <a:lnTo>
                      <a:pt x="43077" y="18410"/>
                    </a:lnTo>
                    <a:lnTo>
                      <a:pt x="46625" y="18410"/>
                    </a:lnTo>
                    <a:lnTo>
                      <a:pt x="47893" y="17222"/>
                    </a:lnTo>
                    <a:lnTo>
                      <a:pt x="48748" y="17222"/>
                    </a:lnTo>
                    <a:lnTo>
                      <a:pt x="48748" y="17032"/>
                    </a:lnTo>
                    <a:lnTo>
                      <a:pt x="47829" y="17032"/>
                    </a:lnTo>
                    <a:lnTo>
                      <a:pt x="46546" y="18220"/>
                    </a:lnTo>
                    <a:lnTo>
                      <a:pt x="43140" y="18220"/>
                    </a:lnTo>
                    <a:lnTo>
                      <a:pt x="41888" y="17111"/>
                    </a:lnTo>
                    <a:lnTo>
                      <a:pt x="41888" y="15162"/>
                    </a:lnTo>
                    <a:lnTo>
                      <a:pt x="39116" y="12358"/>
                    </a:lnTo>
                    <a:lnTo>
                      <a:pt x="39116" y="10093"/>
                    </a:lnTo>
                    <a:lnTo>
                      <a:pt x="35995" y="6924"/>
                    </a:lnTo>
                    <a:lnTo>
                      <a:pt x="17792" y="6924"/>
                    </a:lnTo>
                    <a:lnTo>
                      <a:pt x="110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5" name="Google Shape;1475;p29"/>
              <p:cNvSpPr/>
              <p:nvPr/>
            </p:nvSpPr>
            <p:spPr>
              <a:xfrm>
                <a:off x="2696650" y="3396325"/>
                <a:ext cx="1145050" cy="383025"/>
              </a:xfrm>
              <a:custGeom>
                <a:avLst/>
                <a:gdLst/>
                <a:ahLst/>
                <a:cxnLst/>
                <a:rect l="l" t="t" r="r" b="b"/>
                <a:pathLst>
                  <a:path w="45802" h="15321" extrusionOk="0">
                    <a:moveTo>
                      <a:pt x="1822" y="1"/>
                    </a:moveTo>
                    <a:lnTo>
                      <a:pt x="1" y="1807"/>
                    </a:lnTo>
                    <a:lnTo>
                      <a:pt x="143" y="1934"/>
                    </a:lnTo>
                    <a:lnTo>
                      <a:pt x="1902" y="191"/>
                    </a:lnTo>
                    <a:lnTo>
                      <a:pt x="12991" y="191"/>
                    </a:lnTo>
                    <a:lnTo>
                      <a:pt x="19820" y="7130"/>
                    </a:lnTo>
                    <a:lnTo>
                      <a:pt x="35440" y="7130"/>
                    </a:lnTo>
                    <a:lnTo>
                      <a:pt x="37801" y="4754"/>
                    </a:lnTo>
                    <a:lnTo>
                      <a:pt x="41524" y="4754"/>
                    </a:lnTo>
                    <a:lnTo>
                      <a:pt x="42395" y="5609"/>
                    </a:lnTo>
                    <a:lnTo>
                      <a:pt x="42395" y="12120"/>
                    </a:lnTo>
                    <a:lnTo>
                      <a:pt x="45659" y="15321"/>
                    </a:lnTo>
                    <a:lnTo>
                      <a:pt x="45801" y="15194"/>
                    </a:lnTo>
                    <a:lnTo>
                      <a:pt x="42601" y="12025"/>
                    </a:lnTo>
                    <a:lnTo>
                      <a:pt x="42601" y="5530"/>
                    </a:lnTo>
                    <a:lnTo>
                      <a:pt x="41603" y="4548"/>
                    </a:lnTo>
                    <a:lnTo>
                      <a:pt x="37722" y="4548"/>
                    </a:lnTo>
                    <a:lnTo>
                      <a:pt x="35361" y="6924"/>
                    </a:lnTo>
                    <a:lnTo>
                      <a:pt x="19899" y="6924"/>
                    </a:lnTo>
                    <a:lnTo>
                      <a:pt x="130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6" name="Google Shape;1476;p29"/>
              <p:cNvSpPr/>
              <p:nvPr/>
            </p:nvSpPr>
            <p:spPr>
              <a:xfrm>
                <a:off x="2491100" y="3376525"/>
                <a:ext cx="1412375" cy="386200"/>
              </a:xfrm>
              <a:custGeom>
                <a:avLst/>
                <a:gdLst/>
                <a:ahLst/>
                <a:cxnLst/>
                <a:rect l="l" t="t" r="r" b="b"/>
                <a:pathLst>
                  <a:path w="56495" h="15448" extrusionOk="0">
                    <a:moveTo>
                      <a:pt x="0" y="1"/>
                    </a:moveTo>
                    <a:lnTo>
                      <a:pt x="0" y="191"/>
                    </a:lnTo>
                    <a:lnTo>
                      <a:pt x="21768" y="191"/>
                    </a:lnTo>
                    <a:lnTo>
                      <a:pt x="28596" y="6924"/>
                    </a:lnTo>
                    <a:lnTo>
                      <a:pt x="43108" y="6924"/>
                    </a:lnTo>
                    <a:lnTo>
                      <a:pt x="45468" y="4548"/>
                    </a:lnTo>
                    <a:lnTo>
                      <a:pt x="50586" y="4548"/>
                    </a:lnTo>
                    <a:lnTo>
                      <a:pt x="51409" y="5546"/>
                    </a:lnTo>
                    <a:lnTo>
                      <a:pt x="51409" y="12057"/>
                    </a:lnTo>
                    <a:lnTo>
                      <a:pt x="54752" y="15447"/>
                    </a:lnTo>
                    <a:lnTo>
                      <a:pt x="56495" y="15447"/>
                    </a:lnTo>
                    <a:lnTo>
                      <a:pt x="56495" y="15241"/>
                    </a:lnTo>
                    <a:lnTo>
                      <a:pt x="54831" y="15241"/>
                    </a:lnTo>
                    <a:lnTo>
                      <a:pt x="51615" y="11978"/>
                    </a:lnTo>
                    <a:lnTo>
                      <a:pt x="51615" y="5482"/>
                    </a:lnTo>
                    <a:lnTo>
                      <a:pt x="50681" y="4357"/>
                    </a:lnTo>
                    <a:lnTo>
                      <a:pt x="45389" y="4357"/>
                    </a:lnTo>
                    <a:lnTo>
                      <a:pt x="43029" y="6734"/>
                    </a:lnTo>
                    <a:lnTo>
                      <a:pt x="28675" y="6734"/>
                    </a:lnTo>
                    <a:lnTo>
                      <a:pt x="218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7" name="Google Shape;1477;p29"/>
              <p:cNvSpPr/>
              <p:nvPr/>
            </p:nvSpPr>
            <p:spPr>
              <a:xfrm>
                <a:off x="3040050" y="3312775"/>
                <a:ext cx="532725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21309" h="7700" extrusionOk="0">
                    <a:moveTo>
                      <a:pt x="143" y="0"/>
                    </a:moveTo>
                    <a:lnTo>
                      <a:pt x="0" y="127"/>
                    </a:lnTo>
                    <a:lnTo>
                      <a:pt x="6638" y="6511"/>
                    </a:lnTo>
                    <a:lnTo>
                      <a:pt x="9411" y="6511"/>
                    </a:lnTo>
                    <a:lnTo>
                      <a:pt x="10298" y="5719"/>
                    </a:lnTo>
                    <a:lnTo>
                      <a:pt x="11565" y="5719"/>
                    </a:lnTo>
                    <a:lnTo>
                      <a:pt x="13593" y="7700"/>
                    </a:lnTo>
                    <a:lnTo>
                      <a:pt x="20041" y="7700"/>
                    </a:lnTo>
                    <a:lnTo>
                      <a:pt x="21308" y="6305"/>
                    </a:lnTo>
                    <a:lnTo>
                      <a:pt x="15827" y="6305"/>
                    </a:lnTo>
                    <a:lnTo>
                      <a:pt x="14654" y="5418"/>
                    </a:lnTo>
                    <a:lnTo>
                      <a:pt x="14544" y="5577"/>
                    </a:lnTo>
                    <a:lnTo>
                      <a:pt x="15763" y="6511"/>
                    </a:lnTo>
                    <a:lnTo>
                      <a:pt x="20865" y="6511"/>
                    </a:lnTo>
                    <a:lnTo>
                      <a:pt x="19946" y="7494"/>
                    </a:lnTo>
                    <a:lnTo>
                      <a:pt x="13672" y="7494"/>
                    </a:lnTo>
                    <a:lnTo>
                      <a:pt x="11644" y="5513"/>
                    </a:lnTo>
                    <a:lnTo>
                      <a:pt x="10250" y="5513"/>
                    </a:lnTo>
                    <a:lnTo>
                      <a:pt x="9331" y="6305"/>
                    </a:lnTo>
                    <a:lnTo>
                      <a:pt x="6717" y="630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8" name="Google Shape;1478;p29"/>
              <p:cNvSpPr/>
              <p:nvPr/>
            </p:nvSpPr>
            <p:spPr>
              <a:xfrm>
                <a:off x="2618225" y="3346825"/>
                <a:ext cx="692750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27710" h="6734" extrusionOk="0">
                    <a:moveTo>
                      <a:pt x="1" y="1"/>
                    </a:moveTo>
                    <a:lnTo>
                      <a:pt x="1" y="191"/>
                    </a:lnTo>
                    <a:lnTo>
                      <a:pt x="16984" y="191"/>
                    </a:lnTo>
                    <a:lnTo>
                      <a:pt x="23574" y="6734"/>
                    </a:lnTo>
                    <a:lnTo>
                      <a:pt x="27709" y="6734"/>
                    </a:lnTo>
                    <a:lnTo>
                      <a:pt x="27709" y="6528"/>
                    </a:lnTo>
                    <a:lnTo>
                      <a:pt x="23654" y="6528"/>
                    </a:lnTo>
                    <a:lnTo>
                      <a:pt x="1706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29"/>
              <p:cNvSpPr/>
              <p:nvPr/>
            </p:nvSpPr>
            <p:spPr>
              <a:xfrm>
                <a:off x="3526800" y="3912800"/>
                <a:ext cx="463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5" extrusionOk="0">
                    <a:moveTo>
                      <a:pt x="935" y="1"/>
                    </a:moveTo>
                    <a:cubicBezTo>
                      <a:pt x="412" y="1"/>
                      <a:pt x="1" y="413"/>
                      <a:pt x="1" y="919"/>
                    </a:cubicBezTo>
                    <a:cubicBezTo>
                      <a:pt x="1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0" name="Google Shape;1480;p29"/>
              <p:cNvSpPr/>
              <p:nvPr/>
            </p:nvSpPr>
            <p:spPr>
              <a:xfrm>
                <a:off x="4086050" y="38284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28" y="0"/>
                      <a:pt x="0" y="412"/>
                      <a:pt x="0" y="935"/>
                    </a:cubicBezTo>
                    <a:cubicBezTo>
                      <a:pt x="0" y="1442"/>
                      <a:pt x="428" y="1870"/>
                      <a:pt x="935" y="1870"/>
                    </a:cubicBezTo>
                    <a:cubicBezTo>
                      <a:pt x="1458" y="1870"/>
                      <a:pt x="1870" y="1442"/>
                      <a:pt x="1870" y="935"/>
                    </a:cubicBezTo>
                    <a:cubicBezTo>
                      <a:pt x="1870" y="412"/>
                      <a:pt x="1458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1" name="Google Shape;1481;p29"/>
              <p:cNvSpPr/>
              <p:nvPr/>
            </p:nvSpPr>
            <p:spPr>
              <a:xfrm>
                <a:off x="2670500" y="3427625"/>
                <a:ext cx="46375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854" extrusionOk="0">
                    <a:moveTo>
                      <a:pt x="920" y="0"/>
                    </a:moveTo>
                    <a:cubicBezTo>
                      <a:pt x="413" y="0"/>
                      <a:pt x="1" y="412"/>
                      <a:pt x="1" y="919"/>
                    </a:cubicBezTo>
                    <a:cubicBezTo>
                      <a:pt x="1" y="1442"/>
                      <a:pt x="413" y="1854"/>
                      <a:pt x="920" y="1854"/>
                    </a:cubicBezTo>
                    <a:cubicBezTo>
                      <a:pt x="1443" y="1854"/>
                      <a:pt x="1855" y="1442"/>
                      <a:pt x="1855" y="919"/>
                    </a:cubicBezTo>
                    <a:cubicBezTo>
                      <a:pt x="1855" y="412"/>
                      <a:pt x="1443" y="0"/>
                      <a:pt x="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2" name="Google Shape;1482;p29"/>
              <p:cNvSpPr/>
              <p:nvPr/>
            </p:nvSpPr>
            <p:spPr>
              <a:xfrm>
                <a:off x="3289175" y="3487025"/>
                <a:ext cx="46350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5" extrusionOk="0">
                    <a:moveTo>
                      <a:pt x="935" y="1"/>
                    </a:moveTo>
                    <a:cubicBezTo>
                      <a:pt x="412" y="1"/>
                      <a:pt x="0" y="413"/>
                      <a:pt x="0" y="920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20"/>
                    </a:cubicBezTo>
                    <a:cubicBezTo>
                      <a:pt x="1854" y="413"/>
                      <a:pt x="1442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29"/>
              <p:cNvSpPr/>
              <p:nvPr/>
            </p:nvSpPr>
            <p:spPr>
              <a:xfrm>
                <a:off x="3002025" y="3274750"/>
                <a:ext cx="46750" cy="467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870" extrusionOk="0">
                    <a:moveTo>
                      <a:pt x="935" y="0"/>
                    </a:moveTo>
                    <a:cubicBezTo>
                      <a:pt x="412" y="0"/>
                      <a:pt x="0" y="428"/>
                      <a:pt x="0" y="935"/>
                    </a:cubicBezTo>
                    <a:cubicBezTo>
                      <a:pt x="0" y="1458"/>
                      <a:pt x="412" y="1870"/>
                      <a:pt x="935" y="1870"/>
                    </a:cubicBezTo>
                    <a:cubicBezTo>
                      <a:pt x="1442" y="1870"/>
                      <a:pt x="1870" y="1458"/>
                      <a:pt x="1870" y="935"/>
                    </a:cubicBezTo>
                    <a:cubicBezTo>
                      <a:pt x="1870" y="428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4" name="Google Shape;1484;p29"/>
              <p:cNvSpPr/>
              <p:nvPr/>
            </p:nvSpPr>
            <p:spPr>
              <a:xfrm>
                <a:off x="3625825" y="3675175"/>
                <a:ext cx="46350" cy="46350"/>
              </a:xfrm>
              <a:custGeom>
                <a:avLst/>
                <a:gdLst/>
                <a:ahLst/>
                <a:cxnLst/>
                <a:rect l="l" t="t" r="r" b="b"/>
                <a:pathLst>
                  <a:path w="1854" h="1854" extrusionOk="0">
                    <a:moveTo>
                      <a:pt x="935" y="0"/>
                    </a:moveTo>
                    <a:cubicBezTo>
                      <a:pt x="412" y="0"/>
                      <a:pt x="0" y="412"/>
                      <a:pt x="0" y="919"/>
                    </a:cubicBezTo>
                    <a:cubicBezTo>
                      <a:pt x="0" y="1442"/>
                      <a:pt x="412" y="1854"/>
                      <a:pt x="935" y="1854"/>
                    </a:cubicBezTo>
                    <a:cubicBezTo>
                      <a:pt x="1442" y="1854"/>
                      <a:pt x="1854" y="1442"/>
                      <a:pt x="1854" y="919"/>
                    </a:cubicBezTo>
                    <a:cubicBezTo>
                      <a:pt x="1854" y="412"/>
                      <a:pt x="1442" y="0"/>
                      <a:pt x="9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5" name="Google Shape;1485;p29"/>
              <p:cNvSpPr/>
              <p:nvPr/>
            </p:nvSpPr>
            <p:spPr>
              <a:xfrm>
                <a:off x="3699875" y="3754375"/>
                <a:ext cx="46775" cy="463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855" extrusionOk="0">
                    <a:moveTo>
                      <a:pt x="935" y="1"/>
                    </a:moveTo>
                    <a:cubicBezTo>
                      <a:pt x="429" y="1"/>
                      <a:pt x="1" y="412"/>
                      <a:pt x="1" y="919"/>
                    </a:cubicBezTo>
                    <a:cubicBezTo>
                      <a:pt x="1" y="1442"/>
                      <a:pt x="429" y="1854"/>
                      <a:pt x="935" y="1854"/>
                    </a:cubicBezTo>
                    <a:cubicBezTo>
                      <a:pt x="1458" y="1854"/>
                      <a:pt x="1870" y="1442"/>
                      <a:pt x="1870" y="919"/>
                    </a:cubicBezTo>
                    <a:cubicBezTo>
                      <a:pt x="1870" y="412"/>
                      <a:pt x="1458" y="1"/>
                      <a:pt x="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29"/>
              <p:cNvSpPr/>
              <p:nvPr/>
            </p:nvSpPr>
            <p:spPr>
              <a:xfrm>
                <a:off x="3954950" y="3816175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190"/>
                    </a:moveTo>
                    <a:cubicBezTo>
                      <a:pt x="1490" y="190"/>
                      <a:pt x="1870" y="570"/>
                      <a:pt x="1870" y="1030"/>
                    </a:cubicBezTo>
                    <a:cubicBezTo>
                      <a:pt x="1870" y="1489"/>
                      <a:pt x="1490" y="1854"/>
                      <a:pt x="1030" y="1854"/>
                    </a:cubicBezTo>
                    <a:cubicBezTo>
                      <a:pt x="587" y="1854"/>
                      <a:pt x="206" y="1489"/>
                      <a:pt x="206" y="1030"/>
                    </a:cubicBezTo>
                    <a:cubicBezTo>
                      <a:pt x="206" y="570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60" y="1584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7" name="Google Shape;1487;p29"/>
              <p:cNvSpPr/>
              <p:nvPr/>
            </p:nvSpPr>
            <p:spPr>
              <a:xfrm>
                <a:off x="3900675" y="37318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1" y="206"/>
                    </a:moveTo>
                    <a:cubicBezTo>
                      <a:pt x="1490" y="206"/>
                      <a:pt x="1855" y="587"/>
                      <a:pt x="1855" y="1030"/>
                    </a:cubicBezTo>
                    <a:cubicBezTo>
                      <a:pt x="1855" y="1490"/>
                      <a:pt x="1490" y="1870"/>
                      <a:pt x="1031" y="1870"/>
                    </a:cubicBezTo>
                    <a:cubicBezTo>
                      <a:pt x="571" y="1870"/>
                      <a:pt x="191" y="1490"/>
                      <a:pt x="191" y="1030"/>
                    </a:cubicBezTo>
                    <a:cubicBezTo>
                      <a:pt x="191" y="587"/>
                      <a:pt x="571" y="206"/>
                      <a:pt x="1031" y="206"/>
                    </a:cubicBezTo>
                    <a:close/>
                    <a:moveTo>
                      <a:pt x="1031" y="1"/>
                    </a:moveTo>
                    <a:cubicBezTo>
                      <a:pt x="460" y="1"/>
                      <a:pt x="1" y="476"/>
                      <a:pt x="1" y="1030"/>
                    </a:cubicBezTo>
                    <a:cubicBezTo>
                      <a:pt x="1" y="1616"/>
                      <a:pt x="476" y="2060"/>
                      <a:pt x="1031" y="2060"/>
                    </a:cubicBezTo>
                    <a:cubicBezTo>
                      <a:pt x="1585" y="2060"/>
                      <a:pt x="2060" y="1585"/>
                      <a:pt x="2060" y="1030"/>
                    </a:cubicBezTo>
                    <a:cubicBezTo>
                      <a:pt x="2060" y="460"/>
                      <a:pt x="1585" y="1"/>
                      <a:pt x="10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8" name="Google Shape;1488;p29"/>
              <p:cNvSpPr/>
              <p:nvPr/>
            </p:nvSpPr>
            <p:spPr>
              <a:xfrm>
                <a:off x="3826225" y="3771400"/>
                <a:ext cx="51525" cy="5152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1" extrusionOk="0">
                    <a:moveTo>
                      <a:pt x="1030" y="207"/>
                    </a:moveTo>
                    <a:cubicBezTo>
                      <a:pt x="1490" y="207"/>
                      <a:pt x="1870" y="587"/>
                      <a:pt x="1870" y="1031"/>
                    </a:cubicBezTo>
                    <a:cubicBezTo>
                      <a:pt x="1870" y="1490"/>
                      <a:pt x="1490" y="1870"/>
                      <a:pt x="1030" y="1870"/>
                    </a:cubicBezTo>
                    <a:cubicBezTo>
                      <a:pt x="587" y="1870"/>
                      <a:pt x="207" y="1490"/>
                      <a:pt x="207" y="1031"/>
                    </a:cubicBezTo>
                    <a:cubicBezTo>
                      <a:pt x="207" y="587"/>
                      <a:pt x="587" y="207"/>
                      <a:pt x="1030" y="207"/>
                    </a:cubicBezTo>
                    <a:close/>
                    <a:moveTo>
                      <a:pt x="1030" y="1"/>
                    </a:moveTo>
                    <a:cubicBezTo>
                      <a:pt x="460" y="1"/>
                      <a:pt x="1" y="476"/>
                      <a:pt x="1" y="1031"/>
                    </a:cubicBezTo>
                    <a:cubicBezTo>
                      <a:pt x="1" y="1617"/>
                      <a:pt x="476" y="2060"/>
                      <a:pt x="1030" y="2060"/>
                    </a:cubicBezTo>
                    <a:cubicBezTo>
                      <a:pt x="1585" y="2060"/>
                      <a:pt x="2060" y="1585"/>
                      <a:pt x="2060" y="1031"/>
                    </a:cubicBezTo>
                    <a:cubicBezTo>
                      <a:pt x="2060" y="460"/>
                      <a:pt x="1585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29"/>
              <p:cNvSpPr/>
              <p:nvPr/>
            </p:nvSpPr>
            <p:spPr>
              <a:xfrm>
                <a:off x="3360850" y="3410200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190"/>
                    </a:moveTo>
                    <a:cubicBezTo>
                      <a:pt x="1490" y="190"/>
                      <a:pt x="1870" y="571"/>
                      <a:pt x="1870" y="1030"/>
                    </a:cubicBezTo>
                    <a:cubicBezTo>
                      <a:pt x="1870" y="1490"/>
                      <a:pt x="1490" y="1854"/>
                      <a:pt x="1030" y="1854"/>
                    </a:cubicBezTo>
                    <a:cubicBezTo>
                      <a:pt x="587" y="1854"/>
                      <a:pt x="207" y="1490"/>
                      <a:pt x="207" y="1030"/>
                    </a:cubicBezTo>
                    <a:cubicBezTo>
                      <a:pt x="207" y="571"/>
                      <a:pt x="587" y="190"/>
                      <a:pt x="1030" y="190"/>
                    </a:cubicBezTo>
                    <a:close/>
                    <a:moveTo>
                      <a:pt x="1030" y="0"/>
                    </a:moveTo>
                    <a:cubicBezTo>
                      <a:pt x="460" y="0"/>
                      <a:pt x="1" y="444"/>
                      <a:pt x="1" y="1030"/>
                    </a:cubicBezTo>
                    <a:cubicBezTo>
                      <a:pt x="1" y="1600"/>
                      <a:pt x="476" y="2060"/>
                      <a:pt x="1030" y="2060"/>
                    </a:cubicBezTo>
                    <a:cubicBezTo>
                      <a:pt x="1585" y="2060"/>
                      <a:pt x="2060" y="1600"/>
                      <a:pt x="2060" y="1030"/>
                    </a:cubicBezTo>
                    <a:cubicBezTo>
                      <a:pt x="2060" y="444"/>
                      <a:pt x="1585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0" name="Google Shape;1490;p29"/>
              <p:cNvSpPr/>
              <p:nvPr/>
            </p:nvSpPr>
            <p:spPr>
              <a:xfrm>
                <a:off x="2442775" y="3353175"/>
                <a:ext cx="51525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060" extrusionOk="0">
                    <a:moveTo>
                      <a:pt x="1030" y="206"/>
                    </a:moveTo>
                    <a:cubicBezTo>
                      <a:pt x="1474" y="206"/>
                      <a:pt x="1854" y="570"/>
                      <a:pt x="1854" y="1030"/>
                    </a:cubicBezTo>
                    <a:cubicBezTo>
                      <a:pt x="1854" y="1489"/>
                      <a:pt x="1474" y="1869"/>
                      <a:pt x="1030" y="1869"/>
                    </a:cubicBezTo>
                    <a:cubicBezTo>
                      <a:pt x="571" y="1869"/>
                      <a:pt x="191" y="1489"/>
                      <a:pt x="191" y="1030"/>
                    </a:cubicBezTo>
                    <a:cubicBezTo>
                      <a:pt x="191" y="570"/>
                      <a:pt x="571" y="206"/>
                      <a:pt x="1030" y="206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5"/>
                      <a:pt x="0" y="1030"/>
                    </a:cubicBezTo>
                    <a:cubicBezTo>
                      <a:pt x="0" y="1600"/>
                      <a:pt x="476" y="2060"/>
                      <a:pt x="1030" y="2060"/>
                    </a:cubicBezTo>
                    <a:cubicBezTo>
                      <a:pt x="1585" y="2060"/>
                      <a:pt x="2028" y="1600"/>
                      <a:pt x="2060" y="1030"/>
                    </a:cubicBezTo>
                    <a:cubicBezTo>
                      <a:pt x="2060" y="459"/>
                      <a:pt x="1601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1" name="Google Shape;1491;p29"/>
              <p:cNvSpPr/>
              <p:nvPr/>
            </p:nvSpPr>
            <p:spPr>
              <a:xfrm>
                <a:off x="2569525" y="3318300"/>
                <a:ext cx="51500" cy="5192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77" extrusionOk="0">
                    <a:moveTo>
                      <a:pt x="1030" y="223"/>
                    </a:moveTo>
                    <a:cubicBezTo>
                      <a:pt x="1473" y="223"/>
                      <a:pt x="1854" y="603"/>
                      <a:pt x="1854" y="1062"/>
                    </a:cubicBezTo>
                    <a:cubicBezTo>
                      <a:pt x="1854" y="1522"/>
                      <a:pt x="1473" y="1886"/>
                      <a:pt x="1030" y="1886"/>
                    </a:cubicBezTo>
                    <a:cubicBezTo>
                      <a:pt x="570" y="1886"/>
                      <a:pt x="190" y="1506"/>
                      <a:pt x="190" y="1062"/>
                    </a:cubicBezTo>
                    <a:cubicBezTo>
                      <a:pt x="190" y="603"/>
                      <a:pt x="570" y="223"/>
                      <a:pt x="1030" y="223"/>
                    </a:cubicBezTo>
                    <a:close/>
                    <a:moveTo>
                      <a:pt x="1030" y="1"/>
                    </a:moveTo>
                    <a:cubicBezTo>
                      <a:pt x="444" y="1"/>
                      <a:pt x="0" y="460"/>
                      <a:pt x="0" y="1046"/>
                    </a:cubicBezTo>
                    <a:cubicBezTo>
                      <a:pt x="0" y="1617"/>
                      <a:pt x="475" y="2076"/>
                      <a:pt x="1030" y="2076"/>
                    </a:cubicBezTo>
                    <a:cubicBezTo>
                      <a:pt x="1600" y="2076"/>
                      <a:pt x="2060" y="1617"/>
                      <a:pt x="2060" y="1046"/>
                    </a:cubicBezTo>
                    <a:cubicBezTo>
                      <a:pt x="2060" y="460"/>
                      <a:pt x="1600" y="1"/>
                      <a:pt x="10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29"/>
              <p:cNvSpPr/>
              <p:nvPr/>
            </p:nvSpPr>
            <p:spPr>
              <a:xfrm>
                <a:off x="2634875" y="3515950"/>
                <a:ext cx="51500" cy="51500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60" extrusionOk="0">
                    <a:moveTo>
                      <a:pt x="1030" y="222"/>
                    </a:moveTo>
                    <a:cubicBezTo>
                      <a:pt x="1473" y="222"/>
                      <a:pt x="1854" y="586"/>
                      <a:pt x="1854" y="1062"/>
                    </a:cubicBezTo>
                    <a:cubicBezTo>
                      <a:pt x="1854" y="1505"/>
                      <a:pt x="1473" y="1886"/>
                      <a:pt x="1030" y="1886"/>
                    </a:cubicBezTo>
                    <a:cubicBezTo>
                      <a:pt x="570" y="1886"/>
                      <a:pt x="190" y="1505"/>
                      <a:pt x="190" y="1062"/>
                    </a:cubicBezTo>
                    <a:cubicBezTo>
                      <a:pt x="190" y="602"/>
                      <a:pt x="570" y="222"/>
                      <a:pt x="1030" y="222"/>
                    </a:cubicBezTo>
                    <a:close/>
                    <a:moveTo>
                      <a:pt x="1030" y="0"/>
                    </a:moveTo>
                    <a:cubicBezTo>
                      <a:pt x="444" y="0"/>
                      <a:pt x="0" y="476"/>
                      <a:pt x="0" y="1030"/>
                    </a:cubicBezTo>
                    <a:cubicBezTo>
                      <a:pt x="0" y="1616"/>
                      <a:pt x="475" y="2060"/>
                      <a:pt x="1030" y="2060"/>
                    </a:cubicBezTo>
                    <a:cubicBezTo>
                      <a:pt x="1600" y="2060"/>
                      <a:pt x="2060" y="1616"/>
                      <a:pt x="2044" y="1030"/>
                    </a:cubicBezTo>
                    <a:cubicBezTo>
                      <a:pt x="2044" y="460"/>
                      <a:pt x="1584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493" name="Google Shape;1493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0" y="666425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4" name="Google Shape;1494;p29"/>
            <p:cNvPicPr preferRelativeResize="0"/>
            <p:nvPr/>
          </p:nvPicPr>
          <p:blipFill>
            <a:blip r:embed="rId3">
              <a:alphaModFix amt="40000"/>
            </a:blip>
            <a:stretch>
              <a:fillRect/>
            </a:stretch>
          </p:blipFill>
          <p:spPr>
            <a:xfrm>
              <a:off x="928125" y="535000"/>
              <a:ext cx="1177350" cy="11773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3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b="1" dirty="0" smtClean="0"/>
              <a:t>List</a:t>
            </a:r>
            <a:r>
              <a:rPr lang="ru-RU" b="1" dirty="0" smtClean="0"/>
              <a:t> </a:t>
            </a:r>
            <a:r>
              <a:rPr lang="en-US" b="1" dirty="0" smtClean="0"/>
              <a:t>View</a:t>
            </a:r>
            <a:endParaRPr lang="en-US" b="1" dirty="0"/>
          </a:p>
        </p:txBody>
      </p:sp>
      <p:sp>
        <p:nvSpPr>
          <p:cNvPr id="1500" name="Google Shape;1500;p30"/>
          <p:cNvSpPr txBox="1">
            <a:spLocks noGrp="1"/>
          </p:cNvSpPr>
          <p:nvPr>
            <p:ph type="body" idx="1"/>
          </p:nvPr>
        </p:nvSpPr>
        <p:spPr>
          <a:xfrm>
            <a:off x="960000" y="1480877"/>
            <a:ext cx="10272000" cy="4875318"/>
          </a:xfrm>
          <a:prstGeom prst="rect">
            <a:avLst/>
          </a:prstGeom>
          <a:solidFill>
            <a:schemeClr val="lt1">
              <a:alpha val="48000"/>
            </a:schemeClr>
          </a:solidFill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86262" indent="0" algn="l">
              <a:buNone/>
            </a:pPr>
            <a:r>
              <a:rPr lang="ru-RU" sz="2000" b="1" dirty="0" err="1"/>
              <a:t>ListView</a:t>
            </a:r>
            <a:r>
              <a:rPr lang="ru-RU" sz="2000" b="1" dirty="0"/>
              <a:t> представляет очень мощный </a:t>
            </a:r>
            <a:r>
              <a:rPr lang="ru-RU" sz="2000" b="1" dirty="0" smtClean="0"/>
              <a:t>элемент </a:t>
            </a:r>
            <a:r>
              <a:rPr lang="ru-RU" sz="2000" b="1" dirty="0"/>
              <a:t>управления </a:t>
            </a:r>
            <a:r>
              <a:rPr lang="ru-RU" sz="2000" b="1" dirty="0" err="1"/>
              <a:t>Xamarin</a:t>
            </a:r>
            <a:r>
              <a:rPr lang="ru-RU" sz="2000" b="1" dirty="0"/>
              <a:t> </a:t>
            </a:r>
            <a:r>
              <a:rPr lang="ru-RU" sz="2000" b="1" dirty="0" err="1"/>
              <a:t>Forms</a:t>
            </a:r>
            <a:r>
              <a:rPr lang="ru-RU" sz="2000" b="1" dirty="0"/>
              <a:t>, который позволяет отображать список объектов и при этом </a:t>
            </a:r>
            <a:r>
              <a:rPr lang="ru-RU" sz="2000" b="1" dirty="0" err="1"/>
              <a:t>кастомизировать</a:t>
            </a:r>
            <a:r>
              <a:rPr lang="ru-RU" sz="2000" b="1" dirty="0"/>
              <a:t> их отображение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pPr marL="186262" indent="0" algn="l">
              <a:buNone/>
            </a:pPr>
            <a:r>
              <a:rPr lang="ru-RU" sz="2000" b="1" dirty="0" err="1"/>
              <a:t>ListView</a:t>
            </a:r>
            <a:r>
              <a:rPr lang="ru-RU" sz="2000" b="1" dirty="0"/>
              <a:t> связывается с набором данных через свойство </a:t>
            </a:r>
            <a:r>
              <a:rPr lang="ru-RU" sz="2000" b="1" dirty="0" err="1"/>
              <a:t>ItemsSource</a:t>
            </a:r>
            <a:r>
              <a:rPr lang="ru-RU" sz="2000" b="1" dirty="0"/>
              <a:t>, которое принимает объект </a:t>
            </a:r>
            <a:r>
              <a:rPr lang="ru-RU" sz="2000" b="1" dirty="0" err="1"/>
              <a:t>IEnumerable</a:t>
            </a:r>
            <a:r>
              <a:rPr lang="ru-RU" sz="2000" b="1" dirty="0"/>
              <a:t>&lt;T</a:t>
            </a:r>
            <a:r>
              <a:rPr lang="ru-RU" sz="2000" b="1" dirty="0" smtClean="0"/>
              <a:t>&gt;.</a:t>
            </a:r>
          </a:p>
          <a:p>
            <a:pPr marL="186262" indent="0" algn="l">
              <a:buNone/>
            </a:pPr>
            <a:r>
              <a:rPr lang="ru-RU" sz="2000" b="1" dirty="0"/>
              <a:t> // Пример набора данных</a:t>
            </a:r>
          </a:p>
          <a:p>
            <a:pPr marL="186262" indent="0" algn="l">
              <a:buNone/>
            </a:pPr>
            <a:r>
              <a:rPr lang="ru-RU" sz="2000" b="1" dirty="0"/>
              <a:t>        </a:t>
            </a:r>
            <a:r>
              <a:rPr lang="en-US" sz="2000" b="1" dirty="0" err="1"/>
              <a:t>var</a:t>
            </a:r>
            <a:r>
              <a:rPr lang="en-US" sz="2000" b="1" dirty="0"/>
              <a:t> items = new List&lt;Item&gt;</a:t>
            </a:r>
          </a:p>
          <a:p>
            <a:pPr marL="186262" indent="0" algn="l">
              <a:buNone/>
            </a:pPr>
            <a:r>
              <a:rPr lang="en-US" sz="2000" b="1" dirty="0"/>
              <a:t>        {</a:t>
            </a:r>
          </a:p>
          <a:p>
            <a:pPr marL="186262" indent="0" algn="l">
              <a:buNone/>
            </a:pPr>
            <a:r>
              <a:rPr lang="en-US" sz="2000" b="1" dirty="0"/>
              <a:t>            new Item { Name = "Item 1" },</a:t>
            </a:r>
          </a:p>
          <a:p>
            <a:pPr marL="186262" indent="0" algn="l">
              <a:buNone/>
            </a:pPr>
            <a:r>
              <a:rPr lang="en-US" sz="2000" b="1" dirty="0"/>
              <a:t>            new Item { Name = "Item 2" },</a:t>
            </a:r>
          </a:p>
          <a:p>
            <a:pPr marL="186262" indent="0" algn="l">
              <a:buNone/>
            </a:pPr>
            <a:r>
              <a:rPr lang="en-US" sz="2000" b="1" dirty="0"/>
              <a:t>            new Item { Name = "Item 3" }</a:t>
            </a:r>
          </a:p>
          <a:p>
            <a:pPr marL="186262" indent="0" algn="l">
              <a:buNone/>
            </a:pPr>
            <a:r>
              <a:rPr lang="en-US" sz="2000" b="1" dirty="0"/>
              <a:t>        };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78039558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3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b="1" dirty="0" smtClean="0"/>
              <a:t>List</a:t>
            </a:r>
            <a:r>
              <a:rPr lang="ru-RU" b="1" dirty="0" smtClean="0"/>
              <a:t> </a:t>
            </a:r>
            <a:r>
              <a:rPr lang="en-US" b="1" dirty="0" smtClean="0"/>
              <a:t>View</a:t>
            </a:r>
            <a:endParaRPr lang="en-US" b="1" dirty="0"/>
          </a:p>
        </p:txBody>
      </p:sp>
      <p:sp>
        <p:nvSpPr>
          <p:cNvPr id="1500" name="Google Shape;1500;p30"/>
          <p:cNvSpPr txBox="1">
            <a:spLocks noGrp="1"/>
          </p:cNvSpPr>
          <p:nvPr>
            <p:ph type="body" idx="1"/>
          </p:nvPr>
        </p:nvSpPr>
        <p:spPr>
          <a:xfrm>
            <a:off x="960000" y="1213246"/>
            <a:ext cx="10272000" cy="5477486"/>
          </a:xfrm>
          <a:prstGeom prst="rect">
            <a:avLst/>
          </a:prstGeom>
          <a:solidFill>
            <a:schemeClr val="lt1">
              <a:alpha val="29000"/>
            </a:schemeClr>
          </a:solidFill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86262" indent="0" algn="l">
              <a:buNone/>
            </a:pPr>
            <a:r>
              <a:rPr lang="ru-RU" sz="1400" dirty="0"/>
              <a:t>Определим в коде C# объект </a:t>
            </a:r>
            <a:r>
              <a:rPr lang="ru-RU" sz="1400" dirty="0" err="1"/>
              <a:t>ListView</a:t>
            </a:r>
            <a:r>
              <a:rPr lang="ru-RU" sz="1400" dirty="0"/>
              <a:t>, который выводит массив строк</a:t>
            </a:r>
          </a:p>
          <a:p>
            <a:pPr marL="186262" indent="0" algn="l">
              <a:buNone/>
            </a:pPr>
            <a:r>
              <a:rPr lang="en-US" sz="1400" b="1" dirty="0"/>
              <a:t>using </a:t>
            </a:r>
            <a:r>
              <a:rPr lang="en-US" sz="1400" b="1" dirty="0" err="1"/>
              <a:t>Xamarin.Forms</a:t>
            </a:r>
            <a:r>
              <a:rPr lang="en-US" sz="1400" b="1" dirty="0"/>
              <a:t>;</a:t>
            </a:r>
          </a:p>
          <a:p>
            <a:pPr marL="186262" indent="0" algn="l">
              <a:buNone/>
            </a:pPr>
            <a:r>
              <a:rPr lang="en-US" sz="1400" b="1" dirty="0"/>
              <a:t>namespace </a:t>
            </a:r>
            <a:r>
              <a:rPr lang="en-US" sz="1400" b="1" dirty="0" err="1"/>
              <a:t>HelloApp</a:t>
            </a:r>
            <a:endParaRPr lang="en-US" sz="1400" b="1" dirty="0"/>
          </a:p>
          <a:p>
            <a:pPr marL="186262" indent="0" algn="l">
              <a:buNone/>
            </a:pPr>
            <a:r>
              <a:rPr lang="en-US" sz="1400" b="1" dirty="0"/>
              <a:t>{</a:t>
            </a:r>
          </a:p>
          <a:p>
            <a:pPr marL="186262" indent="0" algn="l">
              <a:buNone/>
            </a:pPr>
            <a:r>
              <a:rPr lang="en-US" sz="1400" b="1" dirty="0"/>
              <a:t>    public partial class </a:t>
            </a:r>
            <a:r>
              <a:rPr lang="en-US" sz="1400" b="1" dirty="0" err="1"/>
              <a:t>MainPage</a:t>
            </a:r>
            <a:r>
              <a:rPr lang="en-US" sz="1400" b="1" dirty="0"/>
              <a:t> : </a:t>
            </a:r>
            <a:r>
              <a:rPr lang="en-US" sz="1400" b="1" dirty="0" err="1"/>
              <a:t>ContentPage</a:t>
            </a:r>
            <a:endParaRPr lang="en-US" sz="1400" b="1" dirty="0"/>
          </a:p>
          <a:p>
            <a:pPr marL="186262" indent="0" algn="l">
              <a:buNone/>
            </a:pPr>
            <a:r>
              <a:rPr lang="en-US" sz="1400" b="1" dirty="0"/>
              <a:t>    {</a:t>
            </a:r>
          </a:p>
          <a:p>
            <a:pPr marL="186262" indent="0" algn="l">
              <a:buNone/>
            </a:pPr>
            <a:r>
              <a:rPr lang="en-US" sz="1400" b="1" dirty="0"/>
              <a:t>        public </a:t>
            </a:r>
            <a:r>
              <a:rPr lang="en-US" sz="1400" b="1" dirty="0" err="1"/>
              <a:t>MainPage</a:t>
            </a:r>
            <a:r>
              <a:rPr lang="en-US" sz="1400" b="1" dirty="0"/>
              <a:t>()</a:t>
            </a:r>
          </a:p>
          <a:p>
            <a:pPr marL="186262" indent="0" algn="l">
              <a:buNone/>
            </a:pPr>
            <a:r>
              <a:rPr lang="en-US" sz="1400" b="1" dirty="0"/>
              <a:t>        {</a:t>
            </a:r>
          </a:p>
          <a:p>
            <a:pPr marL="186262" indent="0" algn="l">
              <a:buNone/>
            </a:pPr>
            <a:r>
              <a:rPr lang="en-US" sz="1400" b="1" dirty="0"/>
              <a:t>            Label header = new Label</a:t>
            </a:r>
          </a:p>
          <a:p>
            <a:pPr marL="186262" indent="0" algn="l">
              <a:buNone/>
            </a:pPr>
            <a:r>
              <a:rPr lang="en-US" sz="1400" b="1" dirty="0"/>
              <a:t>            {</a:t>
            </a:r>
          </a:p>
          <a:p>
            <a:pPr marL="186262" indent="0" algn="l">
              <a:buNone/>
            </a:pPr>
            <a:r>
              <a:rPr lang="en-US" sz="1400" b="1" dirty="0"/>
              <a:t>                Text = "</a:t>
            </a:r>
            <a:r>
              <a:rPr lang="ru-RU" sz="1400" b="1" dirty="0"/>
              <a:t>Список моделей",</a:t>
            </a:r>
          </a:p>
          <a:p>
            <a:pPr marL="186262" indent="0" algn="l">
              <a:buNone/>
            </a:pPr>
            <a:r>
              <a:rPr lang="ru-RU" sz="1400" b="1" dirty="0"/>
              <a:t>                </a:t>
            </a:r>
            <a:r>
              <a:rPr lang="en-US" sz="1400" b="1" dirty="0" err="1"/>
              <a:t>FontSize</a:t>
            </a:r>
            <a:r>
              <a:rPr lang="en-US" sz="1400" b="1" dirty="0"/>
              <a:t> = </a:t>
            </a:r>
            <a:r>
              <a:rPr lang="en-US" sz="1400" b="1" dirty="0" err="1"/>
              <a:t>Device.GetNamedSize</a:t>
            </a:r>
            <a:r>
              <a:rPr lang="en-US" sz="1400" b="1" dirty="0"/>
              <a:t>(</a:t>
            </a:r>
            <a:r>
              <a:rPr lang="en-US" sz="1400" b="1" dirty="0" err="1"/>
              <a:t>NamedSize.Large</a:t>
            </a:r>
            <a:r>
              <a:rPr lang="en-US" sz="1400" b="1" dirty="0"/>
              <a:t>, </a:t>
            </a:r>
            <a:r>
              <a:rPr lang="en-US" sz="1400" b="1" dirty="0" err="1"/>
              <a:t>typeof</a:t>
            </a:r>
            <a:r>
              <a:rPr lang="en-US" sz="1400" b="1" dirty="0"/>
              <a:t>(Label)),</a:t>
            </a:r>
          </a:p>
          <a:p>
            <a:pPr marL="186262" indent="0" algn="l">
              <a:buNone/>
            </a:pPr>
            <a:r>
              <a:rPr lang="en-US" sz="1400" b="1" dirty="0"/>
              <a:t>                </a:t>
            </a:r>
            <a:r>
              <a:rPr lang="en-US" sz="1400" b="1" dirty="0" err="1"/>
              <a:t>HorizontalOptions</a:t>
            </a:r>
            <a:r>
              <a:rPr lang="en-US" sz="1400" b="1" dirty="0"/>
              <a:t> = </a:t>
            </a:r>
            <a:r>
              <a:rPr lang="en-US" sz="1400" b="1" dirty="0" err="1"/>
              <a:t>LayoutOptions.Center</a:t>
            </a:r>
            <a:endParaRPr lang="en-US" sz="1400" b="1" dirty="0"/>
          </a:p>
          <a:p>
            <a:pPr marL="186262" indent="0" algn="l">
              <a:buNone/>
            </a:pPr>
            <a:r>
              <a:rPr lang="en-US" sz="1400" b="1" dirty="0"/>
              <a:t>            };</a:t>
            </a:r>
          </a:p>
          <a:p>
            <a:pPr marL="186262" indent="0" algn="l">
              <a:buNone/>
            </a:pPr>
            <a:r>
              <a:rPr lang="en-US" sz="1400" b="1" dirty="0"/>
              <a:t>            string[] phones = new string[] {"iPhone 7", "Samsung Galaxy S8", "Huawei P10", "LG G6"};</a:t>
            </a:r>
          </a:p>
          <a:p>
            <a:pPr marL="186262" indent="0" algn="l">
              <a:buNone/>
            </a:pPr>
            <a:r>
              <a:rPr lang="en-US" sz="1400" b="1" dirty="0"/>
              <a:t>            </a:t>
            </a:r>
            <a:r>
              <a:rPr lang="en-US" sz="1400" b="1" dirty="0" err="1"/>
              <a:t>ListView</a:t>
            </a:r>
            <a:r>
              <a:rPr lang="en-US" sz="1400" b="1" dirty="0"/>
              <a:t> </a:t>
            </a:r>
            <a:r>
              <a:rPr lang="en-US" sz="1400" b="1" dirty="0" err="1"/>
              <a:t>listView</a:t>
            </a:r>
            <a:r>
              <a:rPr lang="en-US" sz="1400" b="1" dirty="0"/>
              <a:t> = new </a:t>
            </a:r>
            <a:r>
              <a:rPr lang="en-US" sz="1400" b="1" dirty="0" err="1"/>
              <a:t>ListView</a:t>
            </a:r>
            <a:r>
              <a:rPr lang="en-US" sz="1400" b="1" dirty="0"/>
              <a:t>();</a:t>
            </a:r>
          </a:p>
          <a:p>
            <a:pPr marL="186262" indent="0" algn="l">
              <a:buNone/>
            </a:pPr>
            <a:r>
              <a:rPr lang="en-US" sz="1400" b="1" dirty="0"/>
              <a:t>            // </a:t>
            </a:r>
            <a:r>
              <a:rPr lang="ru-RU" sz="1400" b="1" dirty="0"/>
              <a:t>определяем источник данных</a:t>
            </a:r>
          </a:p>
          <a:p>
            <a:pPr marL="186262" indent="0" algn="l">
              <a:buNone/>
            </a:pPr>
            <a:r>
              <a:rPr lang="ru-RU" sz="1400" b="1" dirty="0"/>
              <a:t>            </a:t>
            </a:r>
            <a:r>
              <a:rPr lang="en-US" sz="1400" b="1" dirty="0" err="1"/>
              <a:t>listView.ItemsSource</a:t>
            </a:r>
            <a:r>
              <a:rPr lang="en-US" sz="1400" b="1" dirty="0"/>
              <a:t> = phones;</a:t>
            </a:r>
          </a:p>
          <a:p>
            <a:pPr marL="186262" indent="0" algn="l">
              <a:buNone/>
            </a:pPr>
            <a:r>
              <a:rPr lang="en-US" sz="1400" b="1" dirty="0"/>
              <a:t>            </a:t>
            </a:r>
            <a:r>
              <a:rPr lang="en-US" sz="1400" b="1" dirty="0" err="1"/>
              <a:t>this.Content</a:t>
            </a:r>
            <a:r>
              <a:rPr lang="en-US" sz="1400" b="1" dirty="0"/>
              <a:t> = new </a:t>
            </a:r>
            <a:r>
              <a:rPr lang="en-US" sz="1400" b="1" dirty="0" err="1"/>
              <a:t>StackLayout</a:t>
            </a:r>
            <a:r>
              <a:rPr lang="en-US" sz="1400" b="1" dirty="0"/>
              <a:t> { Children = { header, </a:t>
            </a:r>
            <a:r>
              <a:rPr lang="en-US" sz="1400" b="1" dirty="0" err="1"/>
              <a:t>listView</a:t>
            </a:r>
            <a:r>
              <a:rPr lang="en-US" sz="1400" b="1" dirty="0"/>
              <a:t> } };</a:t>
            </a:r>
          </a:p>
          <a:p>
            <a:pPr marL="186262" indent="0" algn="l">
              <a:buNone/>
            </a:pPr>
            <a:r>
              <a:rPr lang="en-US" sz="1400" b="1" dirty="0"/>
              <a:t>        }</a:t>
            </a:r>
          </a:p>
          <a:p>
            <a:pPr marL="186262" indent="0" algn="l">
              <a:buNone/>
            </a:pPr>
            <a:r>
              <a:rPr lang="en-US" sz="1400" b="1" dirty="0"/>
              <a:t>    }</a:t>
            </a:r>
          </a:p>
          <a:p>
            <a:pPr marL="186262" indent="0" algn="l">
              <a:buNone/>
            </a:pPr>
            <a:r>
              <a:rPr lang="en-US" sz="1400" b="1" dirty="0"/>
              <a:t>}</a:t>
            </a:r>
            <a:endParaRPr lang="ru-RU" sz="1400" b="1" dirty="0" err="1"/>
          </a:p>
        </p:txBody>
      </p:sp>
    </p:spTree>
    <p:extLst>
      <p:ext uri="{BB962C8B-B14F-4D97-AF65-F5344CB8AC3E}">
        <p14:creationId xmlns:p14="http://schemas.microsoft.com/office/powerpoint/2010/main" val="3991317439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3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b="1" dirty="0" smtClean="0"/>
              <a:t>Data Template</a:t>
            </a:r>
            <a:r>
              <a:rPr lang="en-US" b="1" dirty="0"/>
              <a:t> </a:t>
            </a:r>
          </a:p>
        </p:txBody>
      </p:sp>
      <p:sp>
        <p:nvSpPr>
          <p:cNvPr id="1500" name="Google Shape;1500;p30"/>
          <p:cNvSpPr txBox="1">
            <a:spLocks noGrp="1"/>
          </p:cNvSpPr>
          <p:nvPr>
            <p:ph type="body" idx="1"/>
          </p:nvPr>
        </p:nvSpPr>
        <p:spPr>
          <a:xfrm>
            <a:off x="960000" y="1356967"/>
            <a:ext cx="10272000" cy="4490095"/>
          </a:xfrm>
          <a:prstGeom prst="rect">
            <a:avLst/>
          </a:prstGeom>
          <a:solidFill>
            <a:schemeClr val="bg1">
              <a:alpha val="49000"/>
            </a:schemeClr>
          </a:solidFill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86262" indent="0" algn="l">
              <a:buNone/>
            </a:pPr>
            <a:r>
              <a:rPr lang="ru-RU" sz="2000" b="1" dirty="0" err="1"/>
              <a:t>ListView</a:t>
            </a:r>
            <a:r>
              <a:rPr lang="ru-RU" sz="2000" b="1" dirty="0"/>
              <a:t> получает для каждого объекта списка стоковое представление и выводит его в отдельной ячейке. Однако, как правило, данные, которыми манипулируют приложения, представляют более сложные по структуре объекты, которые могут содержать множество свойств. И для организации отображения каждого объекта в </a:t>
            </a:r>
            <a:r>
              <a:rPr lang="ru-RU" sz="2000" b="1" dirty="0" err="1"/>
              <a:t>ListView</a:t>
            </a:r>
            <a:r>
              <a:rPr lang="ru-RU" sz="2000" b="1" dirty="0"/>
              <a:t> определяется шаблон данных или </a:t>
            </a:r>
            <a:r>
              <a:rPr lang="ru-RU" sz="2000" b="1" dirty="0" err="1"/>
              <a:t>DataTemplate</a:t>
            </a:r>
            <a:r>
              <a:rPr lang="ru-RU" sz="2000" b="1" dirty="0"/>
              <a:t>.</a:t>
            </a:r>
            <a:endParaRPr lang="en-US" sz="2000" b="1" dirty="0"/>
          </a:p>
          <a:p>
            <a:pPr marL="186262" indent="0" algn="l">
              <a:buNone/>
            </a:pPr>
            <a:r>
              <a:rPr lang="ru-RU" sz="1800" b="1" dirty="0"/>
              <a:t>Рассмотрим, как выполнять привязку к списку объектов на примере </a:t>
            </a:r>
            <a:r>
              <a:rPr lang="ru-RU" sz="1800" b="1" dirty="0" err="1"/>
              <a:t>ListView</a:t>
            </a:r>
            <a:r>
              <a:rPr lang="ru-RU" sz="1800" b="1" dirty="0"/>
              <a:t>. Для создания объектов определим класс </a:t>
            </a:r>
            <a:r>
              <a:rPr lang="ru-RU" sz="1800" b="1" dirty="0" err="1"/>
              <a:t>Phone</a:t>
            </a:r>
            <a:r>
              <a:rPr lang="ru-RU" sz="1800" b="1" dirty="0"/>
              <a:t>:</a:t>
            </a:r>
          </a:p>
          <a:p>
            <a:pPr marL="186262" indent="0" algn="l">
              <a:buNone/>
            </a:pPr>
            <a:r>
              <a:rPr lang="en-US" sz="1800" b="1" i="1" dirty="0"/>
              <a:t>public class Phone</a:t>
            </a:r>
          </a:p>
          <a:p>
            <a:pPr marL="186262" indent="0" algn="l">
              <a:buNone/>
            </a:pPr>
            <a:r>
              <a:rPr lang="en-US" sz="1800" b="1" i="1" dirty="0"/>
              <a:t>{</a:t>
            </a:r>
          </a:p>
          <a:p>
            <a:pPr marL="186262" indent="0" algn="l">
              <a:buNone/>
            </a:pPr>
            <a:r>
              <a:rPr lang="en-US" sz="1800" b="1" i="1" dirty="0"/>
              <a:t>    public string Title { get; set; }</a:t>
            </a:r>
          </a:p>
          <a:p>
            <a:pPr marL="186262" indent="0" algn="l">
              <a:buNone/>
            </a:pPr>
            <a:r>
              <a:rPr lang="en-US" sz="1800" b="1" i="1" dirty="0"/>
              <a:t>    public string Company { get; set; }</a:t>
            </a:r>
          </a:p>
          <a:p>
            <a:pPr marL="186262" indent="0" algn="l">
              <a:buNone/>
            </a:pPr>
            <a:r>
              <a:rPr lang="en-US" sz="1800" b="1" i="1" dirty="0"/>
              <a:t>    public int Price { get; set; }</a:t>
            </a:r>
          </a:p>
          <a:p>
            <a:pPr marL="186262" indent="0" algn="l">
              <a:buNone/>
            </a:pPr>
            <a:r>
              <a:rPr lang="en-US" sz="1800" b="1" i="1" dirty="0"/>
              <a:t>}</a:t>
            </a:r>
            <a:endParaRPr lang="ru-RU" sz="1800" b="1" i="1" dirty="0"/>
          </a:p>
          <a:p>
            <a:pPr marL="186262" indent="0" algn="l">
              <a:buNone/>
            </a:pPr>
            <a:endParaRPr sz="1800" b="1" i="1" dirty="0"/>
          </a:p>
        </p:txBody>
      </p:sp>
    </p:spTree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30"/>
          <p:cNvSpPr txBox="1">
            <a:spLocks noGrp="1"/>
          </p:cNvSpPr>
          <p:nvPr>
            <p:ph type="title"/>
          </p:nvPr>
        </p:nvSpPr>
        <p:spPr>
          <a:xfrm>
            <a:off x="960000" y="551803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b="1" dirty="0"/>
              <a:t>Пример использования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86593" y="1435391"/>
            <a:ext cx="921881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/>
              <a:t>&lt;</a:t>
            </a:r>
            <a:r>
              <a:rPr lang="ru-RU" sz="2200" b="1" dirty="0" err="1" smtClean="0"/>
              <a:t>ListView</a:t>
            </a:r>
            <a:r>
              <a:rPr lang="ru-RU" sz="2200" b="1" dirty="0" smtClean="0"/>
              <a:t> x:Name="myListView"&gt;</a:t>
            </a:r>
          </a:p>
          <a:p>
            <a:r>
              <a:rPr lang="ru-RU" sz="2200" b="1" dirty="0" smtClean="0"/>
              <a:t>    &lt;</a:t>
            </a:r>
            <a:r>
              <a:rPr lang="ru-RU" sz="2200" b="1" dirty="0" err="1" smtClean="0"/>
              <a:t>ListView.ItemTemplate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&lt;</a:t>
            </a:r>
            <a:r>
              <a:rPr lang="ru-RU" sz="2200" b="1" dirty="0" err="1" smtClean="0"/>
              <a:t>DataTemplate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    &lt;</a:t>
            </a:r>
            <a:r>
              <a:rPr lang="ru-RU" sz="2200" b="1" dirty="0" err="1" smtClean="0"/>
              <a:t>ViewCell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        &lt;</a:t>
            </a:r>
            <a:r>
              <a:rPr lang="ru-RU" sz="2200" b="1" dirty="0" err="1" smtClean="0"/>
              <a:t>StackLayout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            &lt;</a:t>
            </a:r>
            <a:r>
              <a:rPr lang="ru-RU" sz="2200" b="1" dirty="0" err="1" smtClean="0"/>
              <a:t>Label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Text</a:t>
            </a:r>
            <a:r>
              <a:rPr lang="ru-RU" sz="2200" b="1" dirty="0" smtClean="0"/>
              <a:t>="{</a:t>
            </a:r>
            <a:r>
              <a:rPr lang="ru-RU" sz="2200" b="1" dirty="0" err="1" smtClean="0"/>
              <a:t>Binding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PropertyName</a:t>
            </a:r>
            <a:r>
              <a:rPr lang="ru-RU" sz="2200" b="1" dirty="0" smtClean="0"/>
              <a:t>}" /&gt;</a:t>
            </a:r>
          </a:p>
          <a:p>
            <a:r>
              <a:rPr lang="ru-RU" sz="2200" b="1" dirty="0" smtClean="0"/>
              <a:t>                &lt;/</a:t>
            </a:r>
            <a:r>
              <a:rPr lang="ru-RU" sz="2200" b="1" dirty="0" err="1" smtClean="0"/>
              <a:t>StackLayout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    &lt;/</a:t>
            </a:r>
            <a:r>
              <a:rPr lang="ru-RU" sz="2200" b="1" dirty="0" err="1" smtClean="0"/>
              <a:t>ViewCell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    &lt;/</a:t>
            </a:r>
            <a:r>
              <a:rPr lang="ru-RU" sz="2200" b="1" dirty="0" err="1" smtClean="0"/>
              <a:t>DataTemplate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    &lt;/</a:t>
            </a:r>
            <a:r>
              <a:rPr lang="ru-RU" sz="2200" b="1" dirty="0" err="1" smtClean="0"/>
              <a:t>ListView.ItemTemplate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&lt;/</a:t>
            </a:r>
            <a:r>
              <a:rPr lang="ru-RU" sz="2200" b="1" dirty="0" err="1" smtClean="0"/>
              <a:t>ListView</a:t>
            </a:r>
            <a:r>
              <a:rPr lang="ru-RU" sz="2200" b="1" dirty="0" smtClean="0"/>
              <a:t>&gt;</a:t>
            </a:r>
          </a:p>
          <a:p>
            <a:r>
              <a:rPr lang="ru-RU" sz="2200" b="1" dirty="0" smtClean="0"/>
              <a:t>В этом примере </a:t>
            </a:r>
            <a:r>
              <a:rPr lang="ru-RU" sz="2200" b="1" dirty="0" err="1" smtClean="0"/>
              <a:t>myListView</a:t>
            </a:r>
            <a:r>
              <a:rPr lang="ru-RU" sz="2200" b="1" dirty="0" smtClean="0"/>
              <a:t> отображает список объектов, где </a:t>
            </a:r>
            <a:r>
              <a:rPr lang="ru-RU" sz="2200" b="1" dirty="0" err="1" smtClean="0"/>
              <a:t>PropertyName</a:t>
            </a:r>
            <a:r>
              <a:rPr lang="ru-RU" sz="2200" b="1" dirty="0" smtClean="0"/>
              <a:t> — это свойство модели данных, которое будет отображаться.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2291954117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" name="Google Shape;1526;p32"/>
          <p:cNvSpPr txBox="1">
            <a:spLocks noGrp="1"/>
          </p:cNvSpPr>
          <p:nvPr>
            <p:ph type="body" idx="1"/>
          </p:nvPr>
        </p:nvSpPr>
        <p:spPr>
          <a:xfrm>
            <a:off x="4863994" y="1801167"/>
            <a:ext cx="6002497" cy="3153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1600" dirty="0" smtClean="0"/>
              <a:t>Создайте приложение для отслеживания данных о книгах и их авторах, которое может обращаться к </a:t>
            </a:r>
            <a:r>
              <a:rPr lang="ru-RU" sz="1600" dirty="0" err="1" smtClean="0"/>
              <a:t>строрннему</a:t>
            </a:r>
            <a:r>
              <a:rPr lang="ru-RU" sz="1600" dirty="0" smtClean="0"/>
              <a:t> файлу. Например, </a:t>
            </a:r>
            <a:r>
              <a:rPr lang="en-US" sz="1600" dirty="0" err="1" smtClean="0"/>
              <a:t>Books.cs</a:t>
            </a:r>
            <a:endParaRPr sz="1600"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Font typeface="Anaheim"/>
              <a:buAutoNum type="arabicPeriod"/>
            </a:pPr>
            <a:r>
              <a:rPr lang="ru-RU" sz="1600" dirty="0"/>
              <a:t>Создайте файл </a:t>
            </a:r>
            <a:r>
              <a:rPr lang="en-US" sz="1600" dirty="0" err="1"/>
              <a:t>Book.cs</a:t>
            </a:r>
            <a:r>
              <a:rPr lang="en-US" sz="1600" dirty="0"/>
              <a:t> </a:t>
            </a:r>
            <a:r>
              <a:rPr lang="ru-RU" sz="1600" dirty="0" smtClean="0"/>
              <a:t>в новом каталоге </a:t>
            </a:r>
            <a:r>
              <a:rPr lang="en-US" sz="1600" dirty="0" smtClean="0"/>
              <a:t>Models</a:t>
            </a:r>
            <a:endParaRPr lang="ru-RU" sz="1600" dirty="0" smtClean="0"/>
          </a:p>
          <a:p>
            <a:pPr>
              <a:spcBef>
                <a:spcPts val="1333"/>
              </a:spcBef>
              <a:buFont typeface="Anaheim"/>
              <a:buAutoNum type="arabicPeriod"/>
            </a:pPr>
            <a:r>
              <a:rPr lang="ru-RU" sz="1600" dirty="0"/>
              <a:t>В </a:t>
            </a:r>
            <a:r>
              <a:rPr lang="ru-RU" sz="1600" dirty="0" err="1"/>
              <a:t>MainPage.xaml.cs</a:t>
            </a:r>
            <a:r>
              <a:rPr lang="ru-RU" sz="1600" dirty="0"/>
              <a:t> создайте список </a:t>
            </a:r>
            <a:r>
              <a:rPr lang="ru-RU" sz="1600" dirty="0" smtClean="0"/>
              <a:t>книг</a:t>
            </a:r>
            <a:endParaRPr lang="en-US" sz="1600" dirty="0" smtClean="0"/>
          </a:p>
          <a:p>
            <a:pPr>
              <a:spcBef>
                <a:spcPts val="1333"/>
              </a:spcBef>
              <a:buFont typeface="Anaheim"/>
              <a:buAutoNum type="arabicPeriod"/>
            </a:pPr>
            <a:r>
              <a:rPr lang="ru-RU" sz="1600" dirty="0"/>
              <a:t>Откройте </a:t>
            </a:r>
            <a:r>
              <a:rPr lang="ru-RU" sz="1600" dirty="0" err="1"/>
              <a:t>MainPage.xaml</a:t>
            </a:r>
            <a:r>
              <a:rPr lang="ru-RU" sz="1600" dirty="0"/>
              <a:t> и добавьте </a:t>
            </a:r>
            <a:r>
              <a:rPr lang="ru-RU" sz="1600" dirty="0" smtClean="0"/>
              <a:t>код</a:t>
            </a:r>
            <a:r>
              <a:rPr lang="en-US" sz="1600" dirty="0" smtClean="0"/>
              <a:t> </a:t>
            </a:r>
            <a:r>
              <a:rPr lang="ru-RU" sz="1600" dirty="0" smtClean="0"/>
              <a:t>для отображения грамотного наших новых элементов</a:t>
            </a:r>
            <a:endParaRPr lang="en-US" sz="1600" dirty="0" smtClean="0"/>
          </a:p>
          <a:p>
            <a:pPr>
              <a:spcBef>
                <a:spcPts val="1333"/>
              </a:spcBef>
              <a:buFont typeface="Anaheim"/>
              <a:buAutoNum type="arabicPeriod"/>
            </a:pPr>
            <a:r>
              <a:rPr lang="ru-RU" sz="1600" dirty="0" smtClean="0">
                <a:solidFill>
                  <a:schemeClr val="dk1"/>
                </a:solidFill>
              </a:rPr>
              <a:t>Сделайте скриншоты работы и отобразите этапы в виде </a:t>
            </a:r>
            <a:r>
              <a:rPr lang="en-US" sz="1600" dirty="0" smtClean="0">
                <a:solidFill>
                  <a:schemeClr val="dk1"/>
                </a:solidFill>
              </a:rPr>
              <a:t>Word </a:t>
            </a:r>
            <a:r>
              <a:rPr lang="ru-RU" sz="1600" dirty="0" smtClean="0">
                <a:solidFill>
                  <a:schemeClr val="dk1"/>
                </a:solidFill>
              </a:rPr>
              <a:t>отчета. Отправьте отчет через форму на сайте</a:t>
            </a:r>
          </a:p>
          <a:p>
            <a:pPr marL="203195" indent="0">
              <a:spcBef>
                <a:spcPts val="1333"/>
              </a:spcBef>
              <a:buNone/>
            </a:pPr>
            <a:r>
              <a:rPr lang="ru-RU" sz="1600" dirty="0" smtClean="0"/>
              <a:t>Прим. </a:t>
            </a:r>
          </a:p>
          <a:p>
            <a:pPr marL="203195" indent="0">
              <a:spcBef>
                <a:spcPts val="1333"/>
              </a:spcBef>
              <a:buNone/>
            </a:pPr>
            <a:r>
              <a:rPr lang="ru-RU" sz="1600" dirty="0" smtClean="0">
                <a:solidFill>
                  <a:schemeClr val="dk1"/>
                </a:solidFill>
              </a:rPr>
              <a:t>В лекционных материалах есть дополнительная информация об этих элементах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1527" name="Google Shape;1527;p32"/>
          <p:cNvSpPr txBox="1">
            <a:spLocks noGrp="1"/>
          </p:cNvSpPr>
          <p:nvPr>
            <p:ph type="title"/>
          </p:nvPr>
        </p:nvSpPr>
        <p:spPr>
          <a:xfrm>
            <a:off x="5298892" y="948902"/>
            <a:ext cx="5567600" cy="801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b="1" dirty="0" smtClean="0"/>
              <a:t>Выполните задание</a:t>
            </a:r>
            <a:endParaRPr b="1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2"/>
          </p:nvPr>
        </p:nvSpPr>
        <p:spPr>
          <a:xfrm>
            <a:off x="1325508" y="926600"/>
            <a:ext cx="2960927" cy="4880033"/>
          </a:xfrm>
        </p:spPr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808" y="948902"/>
            <a:ext cx="2938627" cy="4857731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p48"/>
          <p:cNvSpPr txBox="1">
            <a:spLocks noGrp="1"/>
          </p:cNvSpPr>
          <p:nvPr>
            <p:ph type="ctrTitle"/>
          </p:nvPr>
        </p:nvSpPr>
        <p:spPr>
          <a:xfrm>
            <a:off x="3239900" y="1065267"/>
            <a:ext cx="5712000" cy="1330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s-419" dirty="0"/>
              <a:t>Thanks!</a:t>
            </a:r>
            <a:endParaRPr dirty="0"/>
          </a:p>
        </p:txBody>
      </p:sp>
      <p:sp>
        <p:nvSpPr>
          <p:cNvPr id="1741" name="Google Shape;1741;p48"/>
          <p:cNvSpPr txBox="1"/>
          <p:nvPr/>
        </p:nvSpPr>
        <p:spPr>
          <a:xfrm>
            <a:off x="4501900" y="5331933"/>
            <a:ext cx="31880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419" sz="1333" kern="0">
                <a:solidFill>
                  <a:srgbClr val="FFFFFF"/>
                </a:solidFill>
                <a:latin typeface="Saira"/>
                <a:ea typeface="Saira"/>
                <a:cs typeface="Saira"/>
                <a:sym typeface="Saira"/>
              </a:rPr>
              <a:t>Please keep this slide for attribution</a:t>
            </a:r>
            <a:endParaRPr sz="1333" kern="0">
              <a:solidFill>
                <a:srgbClr val="FFFFFF"/>
              </a:solidFill>
              <a:latin typeface="Saira"/>
              <a:ea typeface="Saira"/>
              <a:cs typeface="Saira"/>
              <a:sym typeface="Saira"/>
            </a:endParaRPr>
          </a:p>
        </p:txBody>
      </p:sp>
      <p:sp>
        <p:nvSpPr>
          <p:cNvPr id="1742" name="Google Shape;1742;p48"/>
          <p:cNvSpPr/>
          <p:nvPr/>
        </p:nvSpPr>
        <p:spPr>
          <a:xfrm>
            <a:off x="4966777" y="4667315"/>
            <a:ext cx="460899" cy="461408"/>
          </a:xfrm>
          <a:custGeom>
            <a:avLst/>
            <a:gdLst/>
            <a:ahLst/>
            <a:cxnLst/>
            <a:rect l="l" t="t" r="r" b="b"/>
            <a:pathLst>
              <a:path w="10860" h="10872" extrusionOk="0">
                <a:moveTo>
                  <a:pt x="5430" y="1"/>
                </a:moveTo>
                <a:cubicBezTo>
                  <a:pt x="3990" y="1"/>
                  <a:pt x="2608" y="560"/>
                  <a:pt x="1596" y="1584"/>
                </a:cubicBezTo>
                <a:cubicBezTo>
                  <a:pt x="561" y="2620"/>
                  <a:pt x="1" y="3989"/>
                  <a:pt x="1" y="5430"/>
                </a:cubicBezTo>
                <a:cubicBezTo>
                  <a:pt x="1" y="6561"/>
                  <a:pt x="346" y="7645"/>
                  <a:pt x="1001" y="8573"/>
                </a:cubicBezTo>
                <a:cubicBezTo>
                  <a:pt x="1632" y="9466"/>
                  <a:pt x="2513" y="10145"/>
                  <a:pt x="3537" y="10538"/>
                </a:cubicBezTo>
                <a:cubicBezTo>
                  <a:pt x="3559" y="10544"/>
                  <a:pt x="3579" y="10547"/>
                  <a:pt x="3599" y="10547"/>
                </a:cubicBezTo>
                <a:cubicBezTo>
                  <a:pt x="3656" y="10547"/>
                  <a:pt x="3704" y="10522"/>
                  <a:pt x="3740" y="10478"/>
                </a:cubicBezTo>
                <a:cubicBezTo>
                  <a:pt x="3763" y="10443"/>
                  <a:pt x="3763" y="10395"/>
                  <a:pt x="3763" y="10371"/>
                </a:cubicBezTo>
                <a:lnTo>
                  <a:pt x="3763" y="7275"/>
                </a:lnTo>
                <a:cubicBezTo>
                  <a:pt x="3763" y="7180"/>
                  <a:pt x="3692" y="7097"/>
                  <a:pt x="3585" y="7097"/>
                </a:cubicBezTo>
                <a:lnTo>
                  <a:pt x="2156" y="7097"/>
                </a:lnTo>
                <a:lnTo>
                  <a:pt x="2156" y="5835"/>
                </a:lnTo>
                <a:lnTo>
                  <a:pt x="3585" y="5835"/>
                </a:lnTo>
                <a:cubicBezTo>
                  <a:pt x="3680" y="5835"/>
                  <a:pt x="3763" y="5751"/>
                  <a:pt x="3763" y="5656"/>
                </a:cubicBezTo>
                <a:lnTo>
                  <a:pt x="3763" y="5430"/>
                </a:lnTo>
                <a:cubicBezTo>
                  <a:pt x="3763" y="3942"/>
                  <a:pt x="5180" y="2632"/>
                  <a:pt x="6799" y="2632"/>
                </a:cubicBezTo>
                <a:lnTo>
                  <a:pt x="7550" y="2632"/>
                </a:lnTo>
                <a:lnTo>
                  <a:pt x="7550" y="3894"/>
                </a:lnTo>
                <a:lnTo>
                  <a:pt x="6799" y="3894"/>
                </a:lnTo>
                <a:cubicBezTo>
                  <a:pt x="6311" y="3894"/>
                  <a:pt x="5883" y="4025"/>
                  <a:pt x="5561" y="4287"/>
                </a:cubicBezTo>
                <a:cubicBezTo>
                  <a:pt x="5228" y="4561"/>
                  <a:pt x="5025" y="4966"/>
                  <a:pt x="5025" y="5430"/>
                </a:cubicBezTo>
                <a:lnTo>
                  <a:pt x="5025" y="5656"/>
                </a:lnTo>
                <a:cubicBezTo>
                  <a:pt x="5025" y="5740"/>
                  <a:pt x="5109" y="5835"/>
                  <a:pt x="5204" y="5835"/>
                </a:cubicBezTo>
                <a:lnTo>
                  <a:pt x="5883" y="5835"/>
                </a:lnTo>
                <a:cubicBezTo>
                  <a:pt x="5966" y="5835"/>
                  <a:pt x="6061" y="5751"/>
                  <a:pt x="6061" y="5656"/>
                </a:cubicBezTo>
                <a:cubicBezTo>
                  <a:pt x="6061" y="5561"/>
                  <a:pt x="5978" y="5478"/>
                  <a:pt x="5883" y="5478"/>
                </a:cubicBezTo>
                <a:lnTo>
                  <a:pt x="5371" y="5478"/>
                </a:lnTo>
                <a:lnTo>
                  <a:pt x="5371" y="5418"/>
                </a:lnTo>
                <a:cubicBezTo>
                  <a:pt x="5371" y="4525"/>
                  <a:pt x="6145" y="4204"/>
                  <a:pt x="6799" y="4204"/>
                </a:cubicBezTo>
                <a:lnTo>
                  <a:pt x="7704" y="4204"/>
                </a:lnTo>
                <a:cubicBezTo>
                  <a:pt x="7800" y="4204"/>
                  <a:pt x="7883" y="4132"/>
                  <a:pt x="7883" y="4025"/>
                </a:cubicBezTo>
                <a:lnTo>
                  <a:pt x="7883" y="2418"/>
                </a:lnTo>
                <a:cubicBezTo>
                  <a:pt x="7883" y="2334"/>
                  <a:pt x="7811" y="2239"/>
                  <a:pt x="7704" y="2239"/>
                </a:cubicBezTo>
                <a:lnTo>
                  <a:pt x="6799" y="2239"/>
                </a:lnTo>
                <a:cubicBezTo>
                  <a:pt x="5966" y="2239"/>
                  <a:pt x="5121" y="2572"/>
                  <a:pt x="4466" y="3156"/>
                </a:cubicBezTo>
                <a:cubicBezTo>
                  <a:pt x="3799" y="3763"/>
                  <a:pt x="3418" y="4549"/>
                  <a:pt x="3418" y="5382"/>
                </a:cubicBezTo>
                <a:lnTo>
                  <a:pt x="3418" y="5442"/>
                </a:lnTo>
                <a:lnTo>
                  <a:pt x="1989" y="5442"/>
                </a:lnTo>
                <a:cubicBezTo>
                  <a:pt x="1906" y="5442"/>
                  <a:pt x="1811" y="5513"/>
                  <a:pt x="1811" y="5620"/>
                </a:cubicBezTo>
                <a:lnTo>
                  <a:pt x="1811" y="7228"/>
                </a:lnTo>
                <a:cubicBezTo>
                  <a:pt x="1811" y="7323"/>
                  <a:pt x="1894" y="7406"/>
                  <a:pt x="1989" y="7406"/>
                </a:cubicBezTo>
                <a:lnTo>
                  <a:pt x="3418" y="7406"/>
                </a:lnTo>
                <a:lnTo>
                  <a:pt x="3418" y="10085"/>
                </a:lnTo>
                <a:cubicBezTo>
                  <a:pt x="1561" y="9300"/>
                  <a:pt x="346" y="7442"/>
                  <a:pt x="346" y="5418"/>
                </a:cubicBezTo>
                <a:cubicBezTo>
                  <a:pt x="346" y="2596"/>
                  <a:pt x="2620" y="322"/>
                  <a:pt x="5430" y="322"/>
                </a:cubicBezTo>
                <a:cubicBezTo>
                  <a:pt x="8228" y="322"/>
                  <a:pt x="10526" y="2620"/>
                  <a:pt x="10526" y="5418"/>
                </a:cubicBezTo>
                <a:cubicBezTo>
                  <a:pt x="10526" y="8228"/>
                  <a:pt x="8240" y="10502"/>
                  <a:pt x="5430" y="10502"/>
                </a:cubicBezTo>
                <a:lnTo>
                  <a:pt x="5371" y="10502"/>
                </a:lnTo>
                <a:lnTo>
                  <a:pt x="5371" y="7418"/>
                </a:lnTo>
                <a:lnTo>
                  <a:pt x="7728" y="7418"/>
                </a:lnTo>
                <a:cubicBezTo>
                  <a:pt x="7811" y="7418"/>
                  <a:pt x="7907" y="7347"/>
                  <a:pt x="7907" y="7240"/>
                </a:cubicBezTo>
                <a:lnTo>
                  <a:pt x="7907" y="5656"/>
                </a:lnTo>
                <a:cubicBezTo>
                  <a:pt x="7907" y="5561"/>
                  <a:pt x="7823" y="5478"/>
                  <a:pt x="7728" y="5478"/>
                </a:cubicBezTo>
                <a:lnTo>
                  <a:pt x="6728" y="5478"/>
                </a:lnTo>
                <a:cubicBezTo>
                  <a:pt x="6633" y="5478"/>
                  <a:pt x="6549" y="5549"/>
                  <a:pt x="6549" y="5656"/>
                </a:cubicBezTo>
                <a:cubicBezTo>
                  <a:pt x="6549" y="5740"/>
                  <a:pt x="6621" y="5835"/>
                  <a:pt x="6728" y="5835"/>
                </a:cubicBezTo>
                <a:lnTo>
                  <a:pt x="7561" y="5835"/>
                </a:lnTo>
                <a:lnTo>
                  <a:pt x="7561" y="7097"/>
                </a:lnTo>
                <a:lnTo>
                  <a:pt x="5204" y="7097"/>
                </a:lnTo>
                <a:cubicBezTo>
                  <a:pt x="5121" y="7097"/>
                  <a:pt x="5025" y="7168"/>
                  <a:pt x="5025" y="7275"/>
                </a:cubicBezTo>
                <a:lnTo>
                  <a:pt x="5025" y="10693"/>
                </a:lnTo>
                <a:cubicBezTo>
                  <a:pt x="5025" y="10788"/>
                  <a:pt x="5109" y="10859"/>
                  <a:pt x="5192" y="10871"/>
                </a:cubicBezTo>
                <a:lnTo>
                  <a:pt x="5430" y="10871"/>
                </a:lnTo>
                <a:cubicBezTo>
                  <a:pt x="6871" y="10871"/>
                  <a:pt x="8240" y="10312"/>
                  <a:pt x="9276" y="9288"/>
                </a:cubicBezTo>
                <a:cubicBezTo>
                  <a:pt x="10300" y="8252"/>
                  <a:pt x="10859" y="6883"/>
                  <a:pt x="10859" y="5442"/>
                </a:cubicBezTo>
                <a:cubicBezTo>
                  <a:pt x="10859" y="3989"/>
                  <a:pt x="10300" y="2620"/>
                  <a:pt x="9276" y="1584"/>
                </a:cubicBezTo>
                <a:cubicBezTo>
                  <a:pt x="8240" y="560"/>
                  <a:pt x="6871" y="1"/>
                  <a:pt x="543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743" name="Google Shape;1743;p48"/>
          <p:cNvGrpSpPr/>
          <p:nvPr/>
        </p:nvGrpSpPr>
        <p:grpSpPr>
          <a:xfrm>
            <a:off x="5566072" y="4667569"/>
            <a:ext cx="461408" cy="460899"/>
            <a:chOff x="3303268" y="3817349"/>
            <a:chExt cx="346056" cy="345674"/>
          </a:xfrm>
        </p:grpSpPr>
        <p:sp>
          <p:nvSpPr>
            <p:cNvPr id="1744" name="Google Shape;1744;p48"/>
            <p:cNvSpPr/>
            <p:nvPr/>
          </p:nvSpPr>
          <p:spPr>
            <a:xfrm>
              <a:off x="3303268" y="3817349"/>
              <a:ext cx="346056" cy="345674"/>
            </a:xfrm>
            <a:custGeom>
              <a:avLst/>
              <a:gdLst/>
              <a:ahLst/>
              <a:cxnLst/>
              <a:rect l="l" t="t" r="r" b="b"/>
              <a:pathLst>
                <a:path w="10872" h="10860" extrusionOk="0">
                  <a:moveTo>
                    <a:pt x="5418" y="334"/>
                  </a:moveTo>
                  <a:cubicBezTo>
                    <a:pt x="8228" y="334"/>
                    <a:pt x="10514" y="2608"/>
                    <a:pt x="10514" y="5430"/>
                  </a:cubicBezTo>
                  <a:cubicBezTo>
                    <a:pt x="10514" y="8240"/>
                    <a:pt x="8228" y="10514"/>
                    <a:pt x="5418" y="10514"/>
                  </a:cubicBezTo>
                  <a:cubicBezTo>
                    <a:pt x="2608" y="10514"/>
                    <a:pt x="334" y="8240"/>
                    <a:pt x="334" y="5430"/>
                  </a:cubicBezTo>
                  <a:cubicBezTo>
                    <a:pt x="334" y="2608"/>
                    <a:pt x="2608" y="334"/>
                    <a:pt x="5418" y="334"/>
                  </a:cubicBezTo>
                  <a:close/>
                  <a:moveTo>
                    <a:pt x="5430" y="1"/>
                  </a:moveTo>
                  <a:cubicBezTo>
                    <a:pt x="3989" y="1"/>
                    <a:pt x="2620" y="560"/>
                    <a:pt x="1596" y="1584"/>
                  </a:cubicBezTo>
                  <a:cubicBezTo>
                    <a:pt x="572" y="2620"/>
                    <a:pt x="1" y="3989"/>
                    <a:pt x="1" y="5430"/>
                  </a:cubicBezTo>
                  <a:cubicBezTo>
                    <a:pt x="1" y="6871"/>
                    <a:pt x="572" y="8240"/>
                    <a:pt x="1596" y="9264"/>
                  </a:cubicBezTo>
                  <a:cubicBezTo>
                    <a:pt x="2620" y="10300"/>
                    <a:pt x="3989" y="10859"/>
                    <a:pt x="5430" y="10859"/>
                  </a:cubicBezTo>
                  <a:cubicBezTo>
                    <a:pt x="6883" y="10859"/>
                    <a:pt x="8252" y="10300"/>
                    <a:pt x="9276" y="9264"/>
                  </a:cubicBezTo>
                  <a:cubicBezTo>
                    <a:pt x="10300" y="8240"/>
                    <a:pt x="10871" y="6871"/>
                    <a:pt x="10871" y="5430"/>
                  </a:cubicBezTo>
                  <a:cubicBezTo>
                    <a:pt x="10871" y="3989"/>
                    <a:pt x="10300" y="2620"/>
                    <a:pt x="9276" y="1584"/>
                  </a:cubicBezTo>
                  <a:cubicBezTo>
                    <a:pt x="8252" y="560"/>
                    <a:pt x="6883" y="1"/>
                    <a:pt x="54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8"/>
            <p:cNvSpPr/>
            <p:nvPr/>
          </p:nvSpPr>
          <p:spPr>
            <a:xfrm>
              <a:off x="3368074" y="3882537"/>
              <a:ext cx="215298" cy="215298"/>
            </a:xfrm>
            <a:custGeom>
              <a:avLst/>
              <a:gdLst/>
              <a:ahLst/>
              <a:cxnLst/>
              <a:rect l="l" t="t" r="r" b="b"/>
              <a:pathLst>
                <a:path w="6764" h="6764" extrusionOk="0">
                  <a:moveTo>
                    <a:pt x="5335" y="346"/>
                  </a:moveTo>
                  <a:cubicBezTo>
                    <a:pt x="5930" y="346"/>
                    <a:pt x="6418" y="834"/>
                    <a:pt x="6418" y="1429"/>
                  </a:cubicBezTo>
                  <a:lnTo>
                    <a:pt x="6418" y="5335"/>
                  </a:lnTo>
                  <a:cubicBezTo>
                    <a:pt x="6418" y="5930"/>
                    <a:pt x="5930" y="6418"/>
                    <a:pt x="5335" y="6418"/>
                  </a:cubicBezTo>
                  <a:lnTo>
                    <a:pt x="1429" y="6418"/>
                  </a:lnTo>
                  <a:cubicBezTo>
                    <a:pt x="834" y="6418"/>
                    <a:pt x="346" y="5930"/>
                    <a:pt x="346" y="5335"/>
                  </a:cubicBezTo>
                  <a:lnTo>
                    <a:pt x="346" y="1429"/>
                  </a:lnTo>
                  <a:cubicBezTo>
                    <a:pt x="346" y="834"/>
                    <a:pt x="834" y="346"/>
                    <a:pt x="1429" y="346"/>
                  </a:cubicBezTo>
                  <a:close/>
                  <a:moveTo>
                    <a:pt x="1429" y="1"/>
                  </a:moveTo>
                  <a:cubicBezTo>
                    <a:pt x="644" y="1"/>
                    <a:pt x="1" y="644"/>
                    <a:pt x="1" y="1429"/>
                  </a:cubicBezTo>
                  <a:lnTo>
                    <a:pt x="1" y="5335"/>
                  </a:lnTo>
                  <a:cubicBezTo>
                    <a:pt x="1" y="6120"/>
                    <a:pt x="644" y="6763"/>
                    <a:pt x="1429" y="6763"/>
                  </a:cubicBezTo>
                  <a:lnTo>
                    <a:pt x="5335" y="6763"/>
                  </a:lnTo>
                  <a:cubicBezTo>
                    <a:pt x="6121" y="6763"/>
                    <a:pt x="6763" y="6120"/>
                    <a:pt x="6763" y="5335"/>
                  </a:cubicBezTo>
                  <a:lnTo>
                    <a:pt x="6763" y="1429"/>
                  </a:lnTo>
                  <a:cubicBezTo>
                    <a:pt x="6763" y="644"/>
                    <a:pt x="6121" y="1"/>
                    <a:pt x="53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8"/>
            <p:cNvSpPr/>
            <p:nvPr/>
          </p:nvSpPr>
          <p:spPr>
            <a:xfrm>
              <a:off x="3418143" y="3933656"/>
              <a:ext cx="114811" cy="112742"/>
            </a:xfrm>
            <a:custGeom>
              <a:avLst/>
              <a:gdLst/>
              <a:ahLst/>
              <a:cxnLst/>
              <a:rect l="l" t="t" r="r" b="b"/>
              <a:pathLst>
                <a:path w="3607" h="3542" extrusionOk="0">
                  <a:moveTo>
                    <a:pt x="1822" y="0"/>
                  </a:moveTo>
                  <a:cubicBezTo>
                    <a:pt x="812" y="0"/>
                    <a:pt x="1" y="851"/>
                    <a:pt x="59" y="1859"/>
                  </a:cubicBezTo>
                  <a:cubicBezTo>
                    <a:pt x="95" y="2776"/>
                    <a:pt x="833" y="3502"/>
                    <a:pt x="1726" y="3538"/>
                  </a:cubicBezTo>
                  <a:cubicBezTo>
                    <a:pt x="1764" y="3541"/>
                    <a:pt x="1802" y="3542"/>
                    <a:pt x="1840" y="3542"/>
                  </a:cubicBezTo>
                  <a:cubicBezTo>
                    <a:pt x="2178" y="3542"/>
                    <a:pt x="2494" y="3447"/>
                    <a:pt x="2762" y="3276"/>
                  </a:cubicBezTo>
                  <a:cubicBezTo>
                    <a:pt x="2857" y="3217"/>
                    <a:pt x="2869" y="3086"/>
                    <a:pt x="2797" y="3014"/>
                  </a:cubicBezTo>
                  <a:cubicBezTo>
                    <a:pt x="2761" y="2978"/>
                    <a:pt x="2711" y="2964"/>
                    <a:pt x="2664" y="2964"/>
                  </a:cubicBezTo>
                  <a:cubicBezTo>
                    <a:pt x="2634" y="2964"/>
                    <a:pt x="2606" y="2969"/>
                    <a:pt x="2583" y="2979"/>
                  </a:cubicBezTo>
                  <a:cubicBezTo>
                    <a:pt x="2380" y="3096"/>
                    <a:pt x="2149" y="3185"/>
                    <a:pt x="1897" y="3185"/>
                  </a:cubicBezTo>
                  <a:cubicBezTo>
                    <a:pt x="1868" y="3185"/>
                    <a:pt x="1839" y="3183"/>
                    <a:pt x="1809" y="3181"/>
                  </a:cubicBezTo>
                  <a:cubicBezTo>
                    <a:pt x="1023" y="3169"/>
                    <a:pt x="380" y="2514"/>
                    <a:pt x="392" y="1716"/>
                  </a:cubicBezTo>
                  <a:cubicBezTo>
                    <a:pt x="426" y="948"/>
                    <a:pt x="1028" y="330"/>
                    <a:pt x="1792" y="330"/>
                  </a:cubicBezTo>
                  <a:cubicBezTo>
                    <a:pt x="1833" y="330"/>
                    <a:pt x="1874" y="332"/>
                    <a:pt x="1916" y="335"/>
                  </a:cubicBezTo>
                  <a:cubicBezTo>
                    <a:pt x="2619" y="371"/>
                    <a:pt x="3190" y="943"/>
                    <a:pt x="3250" y="1633"/>
                  </a:cubicBezTo>
                  <a:cubicBezTo>
                    <a:pt x="3285" y="1919"/>
                    <a:pt x="3214" y="2193"/>
                    <a:pt x="3095" y="2431"/>
                  </a:cubicBezTo>
                  <a:cubicBezTo>
                    <a:pt x="3059" y="2490"/>
                    <a:pt x="3059" y="2574"/>
                    <a:pt x="3119" y="2633"/>
                  </a:cubicBezTo>
                  <a:cubicBezTo>
                    <a:pt x="3149" y="2663"/>
                    <a:pt x="3191" y="2678"/>
                    <a:pt x="3234" y="2678"/>
                  </a:cubicBezTo>
                  <a:cubicBezTo>
                    <a:pt x="3295" y="2678"/>
                    <a:pt x="3358" y="2648"/>
                    <a:pt x="3393" y="2586"/>
                  </a:cubicBezTo>
                  <a:cubicBezTo>
                    <a:pt x="3536" y="2324"/>
                    <a:pt x="3607" y="2014"/>
                    <a:pt x="3583" y="1669"/>
                  </a:cubicBezTo>
                  <a:cubicBezTo>
                    <a:pt x="3536" y="764"/>
                    <a:pt x="2797" y="50"/>
                    <a:pt x="1904" y="2"/>
                  </a:cubicBezTo>
                  <a:cubicBezTo>
                    <a:pt x="1877" y="1"/>
                    <a:pt x="1849" y="0"/>
                    <a:pt x="18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8"/>
            <p:cNvSpPr/>
            <p:nvPr/>
          </p:nvSpPr>
          <p:spPr>
            <a:xfrm>
              <a:off x="3519298" y="3910197"/>
              <a:ext cx="29570" cy="29220"/>
            </a:xfrm>
            <a:custGeom>
              <a:avLst/>
              <a:gdLst/>
              <a:ahLst/>
              <a:cxnLst/>
              <a:rect l="l" t="t" r="r" b="b"/>
              <a:pathLst>
                <a:path w="929" h="918" extrusionOk="0">
                  <a:moveTo>
                    <a:pt x="465" y="1"/>
                  </a:moveTo>
                  <a:cubicBezTo>
                    <a:pt x="203" y="1"/>
                    <a:pt x="0" y="203"/>
                    <a:pt x="0" y="453"/>
                  </a:cubicBezTo>
                  <a:cubicBezTo>
                    <a:pt x="0" y="715"/>
                    <a:pt x="203" y="918"/>
                    <a:pt x="465" y="918"/>
                  </a:cubicBezTo>
                  <a:cubicBezTo>
                    <a:pt x="715" y="918"/>
                    <a:pt x="929" y="715"/>
                    <a:pt x="929" y="453"/>
                  </a:cubicBezTo>
                  <a:cubicBezTo>
                    <a:pt x="929" y="203"/>
                    <a:pt x="715" y="1"/>
                    <a:pt x="4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48" name="Google Shape;1748;p48"/>
          <p:cNvGrpSpPr/>
          <p:nvPr/>
        </p:nvGrpSpPr>
        <p:grpSpPr>
          <a:xfrm>
            <a:off x="6164859" y="4667569"/>
            <a:ext cx="461408" cy="460899"/>
            <a:chOff x="3752358" y="3817349"/>
            <a:chExt cx="346056" cy="345674"/>
          </a:xfrm>
        </p:grpSpPr>
        <p:sp>
          <p:nvSpPr>
            <p:cNvPr id="1749" name="Google Shape;1749;p48"/>
            <p:cNvSpPr/>
            <p:nvPr/>
          </p:nvSpPr>
          <p:spPr>
            <a:xfrm>
              <a:off x="3752358" y="3817349"/>
              <a:ext cx="346056" cy="345674"/>
            </a:xfrm>
            <a:custGeom>
              <a:avLst/>
              <a:gdLst/>
              <a:ahLst/>
              <a:cxnLst/>
              <a:rect l="l" t="t" r="r" b="b"/>
              <a:pathLst>
                <a:path w="10872" h="10860" extrusionOk="0">
                  <a:moveTo>
                    <a:pt x="5430" y="334"/>
                  </a:moveTo>
                  <a:cubicBezTo>
                    <a:pt x="8252" y="334"/>
                    <a:pt x="10526" y="2608"/>
                    <a:pt x="10526" y="5430"/>
                  </a:cubicBezTo>
                  <a:cubicBezTo>
                    <a:pt x="10526" y="8240"/>
                    <a:pt x="8228" y="10514"/>
                    <a:pt x="5430" y="10514"/>
                  </a:cubicBezTo>
                  <a:cubicBezTo>
                    <a:pt x="2620" y="10514"/>
                    <a:pt x="346" y="8240"/>
                    <a:pt x="346" y="5430"/>
                  </a:cubicBezTo>
                  <a:cubicBezTo>
                    <a:pt x="346" y="2608"/>
                    <a:pt x="2620" y="334"/>
                    <a:pt x="5430" y="334"/>
                  </a:cubicBezTo>
                  <a:close/>
                  <a:moveTo>
                    <a:pt x="5430" y="1"/>
                  </a:moveTo>
                  <a:cubicBezTo>
                    <a:pt x="3989" y="1"/>
                    <a:pt x="2620" y="560"/>
                    <a:pt x="1596" y="1584"/>
                  </a:cubicBezTo>
                  <a:cubicBezTo>
                    <a:pt x="572" y="2620"/>
                    <a:pt x="1" y="3989"/>
                    <a:pt x="1" y="5430"/>
                  </a:cubicBezTo>
                  <a:cubicBezTo>
                    <a:pt x="1" y="6871"/>
                    <a:pt x="572" y="8240"/>
                    <a:pt x="1596" y="9264"/>
                  </a:cubicBezTo>
                  <a:cubicBezTo>
                    <a:pt x="2620" y="10300"/>
                    <a:pt x="3989" y="10859"/>
                    <a:pt x="5430" y="10859"/>
                  </a:cubicBezTo>
                  <a:cubicBezTo>
                    <a:pt x="6882" y="10859"/>
                    <a:pt x="8252" y="10300"/>
                    <a:pt x="9276" y="9264"/>
                  </a:cubicBezTo>
                  <a:cubicBezTo>
                    <a:pt x="10300" y="8240"/>
                    <a:pt x="10871" y="6871"/>
                    <a:pt x="10871" y="5430"/>
                  </a:cubicBezTo>
                  <a:cubicBezTo>
                    <a:pt x="10871" y="3989"/>
                    <a:pt x="10300" y="2620"/>
                    <a:pt x="9276" y="1584"/>
                  </a:cubicBezTo>
                  <a:cubicBezTo>
                    <a:pt x="8252" y="560"/>
                    <a:pt x="6882" y="1"/>
                    <a:pt x="54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8"/>
            <p:cNvSpPr/>
            <p:nvPr/>
          </p:nvSpPr>
          <p:spPr>
            <a:xfrm>
              <a:off x="3831933" y="3955682"/>
              <a:ext cx="47809" cy="120540"/>
            </a:xfrm>
            <a:custGeom>
              <a:avLst/>
              <a:gdLst/>
              <a:ahLst/>
              <a:cxnLst/>
              <a:rect l="l" t="t" r="r" b="b"/>
              <a:pathLst>
                <a:path w="1502" h="3787" extrusionOk="0">
                  <a:moveTo>
                    <a:pt x="1168" y="346"/>
                  </a:moveTo>
                  <a:lnTo>
                    <a:pt x="1168" y="3430"/>
                  </a:lnTo>
                  <a:lnTo>
                    <a:pt x="358" y="3430"/>
                  </a:lnTo>
                  <a:lnTo>
                    <a:pt x="358" y="346"/>
                  </a:lnTo>
                  <a:close/>
                  <a:moveTo>
                    <a:pt x="180" y="1"/>
                  </a:moveTo>
                  <a:cubicBezTo>
                    <a:pt x="96" y="1"/>
                    <a:pt x="1" y="72"/>
                    <a:pt x="1" y="179"/>
                  </a:cubicBezTo>
                  <a:lnTo>
                    <a:pt x="1" y="3608"/>
                  </a:lnTo>
                  <a:cubicBezTo>
                    <a:pt x="1" y="3703"/>
                    <a:pt x="72" y="3787"/>
                    <a:pt x="180" y="3787"/>
                  </a:cubicBezTo>
                  <a:lnTo>
                    <a:pt x="1323" y="3787"/>
                  </a:lnTo>
                  <a:cubicBezTo>
                    <a:pt x="1418" y="3787"/>
                    <a:pt x="1501" y="3715"/>
                    <a:pt x="1501" y="3608"/>
                  </a:cubicBezTo>
                  <a:lnTo>
                    <a:pt x="1501" y="179"/>
                  </a:lnTo>
                  <a:cubicBezTo>
                    <a:pt x="1501" y="72"/>
                    <a:pt x="1430" y="1"/>
                    <a:pt x="1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8"/>
            <p:cNvSpPr/>
            <p:nvPr/>
          </p:nvSpPr>
          <p:spPr>
            <a:xfrm>
              <a:off x="3824739" y="3890112"/>
              <a:ext cx="55002" cy="55002"/>
            </a:xfrm>
            <a:custGeom>
              <a:avLst/>
              <a:gdLst/>
              <a:ahLst/>
              <a:cxnLst/>
              <a:rect l="l" t="t" r="r" b="b"/>
              <a:pathLst>
                <a:path w="1728" h="1728" extrusionOk="0">
                  <a:moveTo>
                    <a:pt x="870" y="334"/>
                  </a:moveTo>
                  <a:cubicBezTo>
                    <a:pt x="1156" y="334"/>
                    <a:pt x="1394" y="572"/>
                    <a:pt x="1394" y="846"/>
                  </a:cubicBezTo>
                  <a:cubicBezTo>
                    <a:pt x="1394" y="1132"/>
                    <a:pt x="1156" y="1370"/>
                    <a:pt x="870" y="1370"/>
                  </a:cubicBezTo>
                  <a:cubicBezTo>
                    <a:pt x="584" y="1370"/>
                    <a:pt x="346" y="1132"/>
                    <a:pt x="346" y="846"/>
                  </a:cubicBezTo>
                  <a:cubicBezTo>
                    <a:pt x="346" y="572"/>
                    <a:pt x="584" y="334"/>
                    <a:pt x="870" y="334"/>
                  </a:cubicBezTo>
                  <a:close/>
                  <a:moveTo>
                    <a:pt x="870" y="1"/>
                  </a:moveTo>
                  <a:cubicBezTo>
                    <a:pt x="394" y="1"/>
                    <a:pt x="1" y="394"/>
                    <a:pt x="1" y="870"/>
                  </a:cubicBezTo>
                  <a:cubicBezTo>
                    <a:pt x="1" y="1346"/>
                    <a:pt x="394" y="1727"/>
                    <a:pt x="870" y="1727"/>
                  </a:cubicBezTo>
                  <a:cubicBezTo>
                    <a:pt x="1346" y="1727"/>
                    <a:pt x="1727" y="1334"/>
                    <a:pt x="1727" y="870"/>
                  </a:cubicBezTo>
                  <a:cubicBezTo>
                    <a:pt x="1727" y="394"/>
                    <a:pt x="1346" y="1"/>
                    <a:pt x="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8"/>
            <p:cNvSpPr/>
            <p:nvPr/>
          </p:nvSpPr>
          <p:spPr>
            <a:xfrm>
              <a:off x="3904696" y="3955682"/>
              <a:ext cx="128148" cy="120540"/>
            </a:xfrm>
            <a:custGeom>
              <a:avLst/>
              <a:gdLst/>
              <a:ahLst/>
              <a:cxnLst/>
              <a:rect l="l" t="t" r="r" b="b"/>
              <a:pathLst>
                <a:path w="4026" h="3787" extrusionOk="0">
                  <a:moveTo>
                    <a:pt x="191" y="1"/>
                  </a:moveTo>
                  <a:cubicBezTo>
                    <a:pt x="96" y="1"/>
                    <a:pt x="1" y="72"/>
                    <a:pt x="1" y="179"/>
                  </a:cubicBezTo>
                  <a:lnTo>
                    <a:pt x="1" y="3608"/>
                  </a:lnTo>
                  <a:cubicBezTo>
                    <a:pt x="1" y="3703"/>
                    <a:pt x="84" y="3787"/>
                    <a:pt x="191" y="3787"/>
                  </a:cubicBezTo>
                  <a:lnTo>
                    <a:pt x="1334" y="3787"/>
                  </a:lnTo>
                  <a:cubicBezTo>
                    <a:pt x="1418" y="3787"/>
                    <a:pt x="1513" y="3715"/>
                    <a:pt x="1513" y="3608"/>
                  </a:cubicBezTo>
                  <a:lnTo>
                    <a:pt x="1513" y="2382"/>
                  </a:lnTo>
                  <a:cubicBezTo>
                    <a:pt x="1513" y="1977"/>
                    <a:pt x="1596" y="1501"/>
                    <a:pt x="2037" y="1501"/>
                  </a:cubicBezTo>
                  <a:cubicBezTo>
                    <a:pt x="2347" y="1501"/>
                    <a:pt x="2477" y="1763"/>
                    <a:pt x="2525" y="2060"/>
                  </a:cubicBezTo>
                  <a:cubicBezTo>
                    <a:pt x="2537" y="2156"/>
                    <a:pt x="2608" y="2215"/>
                    <a:pt x="2692" y="2215"/>
                  </a:cubicBezTo>
                  <a:cubicBezTo>
                    <a:pt x="2787" y="2215"/>
                    <a:pt x="2870" y="2120"/>
                    <a:pt x="2847" y="2025"/>
                  </a:cubicBezTo>
                  <a:cubicBezTo>
                    <a:pt x="2763" y="1465"/>
                    <a:pt x="2477" y="1155"/>
                    <a:pt x="2013" y="1155"/>
                  </a:cubicBezTo>
                  <a:cubicBezTo>
                    <a:pt x="1465" y="1155"/>
                    <a:pt x="1156" y="1608"/>
                    <a:pt x="1156" y="2382"/>
                  </a:cubicBezTo>
                  <a:lnTo>
                    <a:pt x="1156" y="3430"/>
                  </a:lnTo>
                  <a:lnTo>
                    <a:pt x="346" y="3430"/>
                  </a:lnTo>
                  <a:lnTo>
                    <a:pt x="346" y="358"/>
                  </a:lnTo>
                  <a:lnTo>
                    <a:pt x="918" y="358"/>
                  </a:lnTo>
                  <a:lnTo>
                    <a:pt x="918" y="572"/>
                  </a:lnTo>
                  <a:cubicBezTo>
                    <a:pt x="918" y="632"/>
                    <a:pt x="930" y="679"/>
                    <a:pt x="977" y="715"/>
                  </a:cubicBezTo>
                  <a:cubicBezTo>
                    <a:pt x="1007" y="733"/>
                    <a:pt x="1043" y="742"/>
                    <a:pt x="1078" y="742"/>
                  </a:cubicBezTo>
                  <a:cubicBezTo>
                    <a:pt x="1114" y="742"/>
                    <a:pt x="1150" y="733"/>
                    <a:pt x="1180" y="715"/>
                  </a:cubicBezTo>
                  <a:cubicBezTo>
                    <a:pt x="1477" y="477"/>
                    <a:pt x="1835" y="358"/>
                    <a:pt x="2227" y="358"/>
                  </a:cubicBezTo>
                  <a:cubicBezTo>
                    <a:pt x="3204" y="358"/>
                    <a:pt x="3656" y="1191"/>
                    <a:pt x="3656" y="2001"/>
                  </a:cubicBezTo>
                  <a:lnTo>
                    <a:pt x="3656" y="3430"/>
                  </a:lnTo>
                  <a:lnTo>
                    <a:pt x="2847" y="3430"/>
                  </a:lnTo>
                  <a:lnTo>
                    <a:pt x="2847" y="2870"/>
                  </a:lnTo>
                  <a:cubicBezTo>
                    <a:pt x="2847" y="2775"/>
                    <a:pt x="2775" y="2703"/>
                    <a:pt x="2692" y="2703"/>
                  </a:cubicBezTo>
                  <a:cubicBezTo>
                    <a:pt x="2597" y="2703"/>
                    <a:pt x="2525" y="2775"/>
                    <a:pt x="2525" y="2870"/>
                  </a:cubicBezTo>
                  <a:lnTo>
                    <a:pt x="2525" y="3596"/>
                  </a:lnTo>
                  <a:cubicBezTo>
                    <a:pt x="2525" y="3691"/>
                    <a:pt x="2597" y="3775"/>
                    <a:pt x="2704" y="3775"/>
                  </a:cubicBezTo>
                  <a:lnTo>
                    <a:pt x="3847" y="3775"/>
                  </a:lnTo>
                  <a:cubicBezTo>
                    <a:pt x="3942" y="3775"/>
                    <a:pt x="4025" y="3703"/>
                    <a:pt x="4025" y="3596"/>
                  </a:cubicBezTo>
                  <a:lnTo>
                    <a:pt x="4025" y="1989"/>
                  </a:lnTo>
                  <a:cubicBezTo>
                    <a:pt x="4025" y="810"/>
                    <a:pt x="3299" y="1"/>
                    <a:pt x="2239" y="1"/>
                  </a:cubicBezTo>
                  <a:cubicBezTo>
                    <a:pt x="1894" y="1"/>
                    <a:pt x="1573" y="84"/>
                    <a:pt x="1275" y="251"/>
                  </a:cubicBezTo>
                  <a:lnTo>
                    <a:pt x="1275" y="179"/>
                  </a:lnTo>
                  <a:cubicBezTo>
                    <a:pt x="1275" y="84"/>
                    <a:pt x="1204" y="1"/>
                    <a:pt x="1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53" name="Google Shape;1753;p48"/>
          <p:cNvGrpSpPr/>
          <p:nvPr/>
        </p:nvGrpSpPr>
        <p:grpSpPr>
          <a:xfrm>
            <a:off x="6763644" y="4667569"/>
            <a:ext cx="461365" cy="460899"/>
            <a:chOff x="4201447" y="3817349"/>
            <a:chExt cx="346024" cy="345674"/>
          </a:xfrm>
        </p:grpSpPr>
        <p:sp>
          <p:nvSpPr>
            <p:cNvPr id="1754" name="Google Shape;1754;p48"/>
            <p:cNvSpPr/>
            <p:nvPr/>
          </p:nvSpPr>
          <p:spPr>
            <a:xfrm>
              <a:off x="4201447" y="3817349"/>
              <a:ext cx="346024" cy="345674"/>
            </a:xfrm>
            <a:custGeom>
              <a:avLst/>
              <a:gdLst/>
              <a:ahLst/>
              <a:cxnLst/>
              <a:rect l="l" t="t" r="r" b="b"/>
              <a:pathLst>
                <a:path w="10871" h="10860" extrusionOk="0">
                  <a:moveTo>
                    <a:pt x="5430" y="334"/>
                  </a:moveTo>
                  <a:cubicBezTo>
                    <a:pt x="8252" y="334"/>
                    <a:pt x="10526" y="2608"/>
                    <a:pt x="10526" y="5430"/>
                  </a:cubicBezTo>
                  <a:cubicBezTo>
                    <a:pt x="10526" y="8240"/>
                    <a:pt x="8252" y="10514"/>
                    <a:pt x="5430" y="10514"/>
                  </a:cubicBezTo>
                  <a:cubicBezTo>
                    <a:pt x="2620" y="10514"/>
                    <a:pt x="346" y="8240"/>
                    <a:pt x="346" y="5430"/>
                  </a:cubicBezTo>
                  <a:cubicBezTo>
                    <a:pt x="346" y="2608"/>
                    <a:pt x="2620" y="334"/>
                    <a:pt x="5430" y="334"/>
                  </a:cubicBezTo>
                  <a:close/>
                  <a:moveTo>
                    <a:pt x="5430" y="1"/>
                  </a:moveTo>
                  <a:cubicBezTo>
                    <a:pt x="3989" y="1"/>
                    <a:pt x="2620" y="560"/>
                    <a:pt x="1596" y="1584"/>
                  </a:cubicBezTo>
                  <a:cubicBezTo>
                    <a:pt x="572" y="2620"/>
                    <a:pt x="1" y="3989"/>
                    <a:pt x="1" y="5430"/>
                  </a:cubicBezTo>
                  <a:cubicBezTo>
                    <a:pt x="1" y="6871"/>
                    <a:pt x="572" y="8240"/>
                    <a:pt x="1596" y="9264"/>
                  </a:cubicBezTo>
                  <a:cubicBezTo>
                    <a:pt x="2620" y="10300"/>
                    <a:pt x="3989" y="10859"/>
                    <a:pt x="5430" y="10859"/>
                  </a:cubicBezTo>
                  <a:cubicBezTo>
                    <a:pt x="6882" y="10859"/>
                    <a:pt x="8252" y="10300"/>
                    <a:pt x="9276" y="9264"/>
                  </a:cubicBezTo>
                  <a:cubicBezTo>
                    <a:pt x="10299" y="8240"/>
                    <a:pt x="10871" y="6871"/>
                    <a:pt x="10871" y="5430"/>
                  </a:cubicBezTo>
                  <a:cubicBezTo>
                    <a:pt x="10871" y="3989"/>
                    <a:pt x="10299" y="2620"/>
                    <a:pt x="9276" y="1584"/>
                  </a:cubicBezTo>
                  <a:cubicBezTo>
                    <a:pt x="8252" y="560"/>
                    <a:pt x="6882" y="1"/>
                    <a:pt x="54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8"/>
            <p:cNvSpPr/>
            <p:nvPr/>
          </p:nvSpPr>
          <p:spPr>
            <a:xfrm>
              <a:off x="4271569" y="3904531"/>
              <a:ext cx="227394" cy="185728"/>
            </a:xfrm>
            <a:custGeom>
              <a:avLst/>
              <a:gdLst/>
              <a:ahLst/>
              <a:cxnLst/>
              <a:rect l="l" t="t" r="r" b="b"/>
              <a:pathLst>
                <a:path w="7144" h="5835" extrusionOk="0">
                  <a:moveTo>
                    <a:pt x="4620" y="0"/>
                  </a:moveTo>
                  <a:cubicBezTo>
                    <a:pt x="3727" y="0"/>
                    <a:pt x="2977" y="691"/>
                    <a:pt x="2905" y="1572"/>
                  </a:cubicBezTo>
                  <a:cubicBezTo>
                    <a:pt x="2727" y="1548"/>
                    <a:pt x="2358" y="1441"/>
                    <a:pt x="2262" y="1405"/>
                  </a:cubicBezTo>
                  <a:cubicBezTo>
                    <a:pt x="1643" y="1203"/>
                    <a:pt x="1072" y="810"/>
                    <a:pt x="631" y="322"/>
                  </a:cubicBezTo>
                  <a:cubicBezTo>
                    <a:pt x="596" y="298"/>
                    <a:pt x="572" y="274"/>
                    <a:pt x="524" y="262"/>
                  </a:cubicBezTo>
                  <a:cubicBezTo>
                    <a:pt x="517" y="261"/>
                    <a:pt x="509" y="260"/>
                    <a:pt x="501" y="260"/>
                  </a:cubicBezTo>
                  <a:cubicBezTo>
                    <a:pt x="436" y="260"/>
                    <a:pt x="367" y="304"/>
                    <a:pt x="346" y="357"/>
                  </a:cubicBezTo>
                  <a:cubicBezTo>
                    <a:pt x="238" y="572"/>
                    <a:pt x="179" y="810"/>
                    <a:pt x="179" y="1048"/>
                  </a:cubicBezTo>
                  <a:cubicBezTo>
                    <a:pt x="179" y="1393"/>
                    <a:pt x="286" y="1727"/>
                    <a:pt x="476" y="1977"/>
                  </a:cubicBezTo>
                  <a:cubicBezTo>
                    <a:pt x="466" y="1975"/>
                    <a:pt x="456" y="1974"/>
                    <a:pt x="446" y="1974"/>
                  </a:cubicBezTo>
                  <a:cubicBezTo>
                    <a:pt x="397" y="1974"/>
                    <a:pt x="349" y="1997"/>
                    <a:pt x="310" y="2036"/>
                  </a:cubicBezTo>
                  <a:cubicBezTo>
                    <a:pt x="286" y="2060"/>
                    <a:pt x="286" y="2108"/>
                    <a:pt x="274" y="2143"/>
                  </a:cubicBezTo>
                  <a:lnTo>
                    <a:pt x="274" y="2203"/>
                  </a:lnTo>
                  <a:cubicBezTo>
                    <a:pt x="274" y="2655"/>
                    <a:pt x="476" y="3072"/>
                    <a:pt x="822" y="3358"/>
                  </a:cubicBezTo>
                  <a:cubicBezTo>
                    <a:pt x="786" y="3370"/>
                    <a:pt x="774" y="3405"/>
                    <a:pt x="762" y="3417"/>
                  </a:cubicBezTo>
                  <a:cubicBezTo>
                    <a:pt x="750" y="3465"/>
                    <a:pt x="727" y="3513"/>
                    <a:pt x="750" y="3548"/>
                  </a:cubicBezTo>
                  <a:cubicBezTo>
                    <a:pt x="893" y="4024"/>
                    <a:pt x="1262" y="4405"/>
                    <a:pt x="1727" y="4548"/>
                  </a:cubicBezTo>
                  <a:cubicBezTo>
                    <a:pt x="1310" y="4798"/>
                    <a:pt x="834" y="4941"/>
                    <a:pt x="334" y="4941"/>
                  </a:cubicBezTo>
                  <a:lnTo>
                    <a:pt x="191" y="4941"/>
                  </a:lnTo>
                  <a:cubicBezTo>
                    <a:pt x="107" y="4941"/>
                    <a:pt x="36" y="5001"/>
                    <a:pt x="12" y="5084"/>
                  </a:cubicBezTo>
                  <a:cubicBezTo>
                    <a:pt x="0" y="5156"/>
                    <a:pt x="48" y="5239"/>
                    <a:pt x="107" y="5263"/>
                  </a:cubicBezTo>
                  <a:cubicBezTo>
                    <a:pt x="727" y="5632"/>
                    <a:pt x="1465" y="5834"/>
                    <a:pt x="2191" y="5834"/>
                  </a:cubicBezTo>
                  <a:cubicBezTo>
                    <a:pt x="3072" y="5834"/>
                    <a:pt x="3905" y="5560"/>
                    <a:pt x="4596" y="5060"/>
                  </a:cubicBezTo>
                  <a:cubicBezTo>
                    <a:pt x="4691" y="5001"/>
                    <a:pt x="4691" y="4858"/>
                    <a:pt x="4620" y="4786"/>
                  </a:cubicBezTo>
                  <a:cubicBezTo>
                    <a:pt x="4587" y="4754"/>
                    <a:pt x="4544" y="4735"/>
                    <a:pt x="4499" y="4735"/>
                  </a:cubicBezTo>
                  <a:cubicBezTo>
                    <a:pt x="4463" y="4735"/>
                    <a:pt x="4426" y="4748"/>
                    <a:pt x="4394" y="4775"/>
                  </a:cubicBezTo>
                  <a:cubicBezTo>
                    <a:pt x="3763" y="5215"/>
                    <a:pt x="3013" y="5489"/>
                    <a:pt x="2191" y="5489"/>
                  </a:cubicBezTo>
                  <a:cubicBezTo>
                    <a:pt x="1727" y="5489"/>
                    <a:pt x="1262" y="5394"/>
                    <a:pt x="846" y="5239"/>
                  </a:cubicBezTo>
                  <a:cubicBezTo>
                    <a:pt x="1369" y="5144"/>
                    <a:pt x="1846" y="4917"/>
                    <a:pt x="2262" y="4584"/>
                  </a:cubicBezTo>
                  <a:cubicBezTo>
                    <a:pt x="2310" y="4536"/>
                    <a:pt x="2334" y="4477"/>
                    <a:pt x="2322" y="4417"/>
                  </a:cubicBezTo>
                  <a:cubicBezTo>
                    <a:pt x="2310" y="4346"/>
                    <a:pt x="2239" y="4286"/>
                    <a:pt x="2155" y="4286"/>
                  </a:cubicBezTo>
                  <a:cubicBezTo>
                    <a:pt x="1739" y="4263"/>
                    <a:pt x="1369" y="4048"/>
                    <a:pt x="1167" y="3691"/>
                  </a:cubicBezTo>
                  <a:cubicBezTo>
                    <a:pt x="1250" y="3691"/>
                    <a:pt x="1358" y="3667"/>
                    <a:pt x="1441" y="3643"/>
                  </a:cubicBezTo>
                  <a:cubicBezTo>
                    <a:pt x="1524" y="3632"/>
                    <a:pt x="1584" y="3572"/>
                    <a:pt x="1584" y="3489"/>
                  </a:cubicBezTo>
                  <a:cubicBezTo>
                    <a:pt x="1596" y="3405"/>
                    <a:pt x="1536" y="3334"/>
                    <a:pt x="1441" y="3298"/>
                  </a:cubicBezTo>
                  <a:cubicBezTo>
                    <a:pt x="1000" y="3191"/>
                    <a:pt x="667" y="2822"/>
                    <a:pt x="596" y="2381"/>
                  </a:cubicBezTo>
                  <a:lnTo>
                    <a:pt x="596" y="2381"/>
                  </a:lnTo>
                  <a:cubicBezTo>
                    <a:pt x="727" y="2405"/>
                    <a:pt x="869" y="2417"/>
                    <a:pt x="1000" y="2417"/>
                  </a:cubicBezTo>
                  <a:cubicBezTo>
                    <a:pt x="1084" y="2417"/>
                    <a:pt x="1143" y="2358"/>
                    <a:pt x="1167" y="2274"/>
                  </a:cubicBezTo>
                  <a:cubicBezTo>
                    <a:pt x="1179" y="2203"/>
                    <a:pt x="1131" y="2143"/>
                    <a:pt x="1072" y="2108"/>
                  </a:cubicBezTo>
                  <a:cubicBezTo>
                    <a:pt x="703" y="1881"/>
                    <a:pt x="476" y="1488"/>
                    <a:pt x="476" y="1048"/>
                  </a:cubicBezTo>
                  <a:cubicBezTo>
                    <a:pt x="476" y="953"/>
                    <a:pt x="488" y="846"/>
                    <a:pt x="524" y="738"/>
                  </a:cubicBezTo>
                  <a:cubicBezTo>
                    <a:pt x="965" y="1191"/>
                    <a:pt x="1524" y="1524"/>
                    <a:pt x="2120" y="1727"/>
                  </a:cubicBezTo>
                  <a:cubicBezTo>
                    <a:pt x="2120" y="1727"/>
                    <a:pt x="2715" y="1905"/>
                    <a:pt x="2929" y="1917"/>
                  </a:cubicBezTo>
                  <a:lnTo>
                    <a:pt x="3024" y="1917"/>
                  </a:lnTo>
                  <a:cubicBezTo>
                    <a:pt x="3096" y="1917"/>
                    <a:pt x="3167" y="1869"/>
                    <a:pt x="3191" y="1798"/>
                  </a:cubicBezTo>
                  <a:cubicBezTo>
                    <a:pt x="3203" y="1786"/>
                    <a:pt x="3203" y="1750"/>
                    <a:pt x="3203" y="1738"/>
                  </a:cubicBezTo>
                  <a:lnTo>
                    <a:pt x="3203" y="1703"/>
                  </a:lnTo>
                  <a:cubicBezTo>
                    <a:pt x="3203" y="953"/>
                    <a:pt x="3810" y="334"/>
                    <a:pt x="4572" y="334"/>
                  </a:cubicBezTo>
                  <a:cubicBezTo>
                    <a:pt x="4941" y="334"/>
                    <a:pt x="5287" y="488"/>
                    <a:pt x="5549" y="750"/>
                  </a:cubicBezTo>
                  <a:cubicBezTo>
                    <a:pt x="5585" y="787"/>
                    <a:pt x="5621" y="802"/>
                    <a:pt x="5663" y="802"/>
                  </a:cubicBezTo>
                  <a:cubicBezTo>
                    <a:pt x="5676" y="802"/>
                    <a:pt x="5689" y="801"/>
                    <a:pt x="5703" y="798"/>
                  </a:cubicBezTo>
                  <a:cubicBezTo>
                    <a:pt x="5882" y="762"/>
                    <a:pt x="6049" y="738"/>
                    <a:pt x="6203" y="679"/>
                  </a:cubicBezTo>
                  <a:lnTo>
                    <a:pt x="6203" y="679"/>
                  </a:lnTo>
                  <a:cubicBezTo>
                    <a:pt x="6120" y="762"/>
                    <a:pt x="6013" y="857"/>
                    <a:pt x="5894" y="917"/>
                  </a:cubicBezTo>
                  <a:cubicBezTo>
                    <a:pt x="5822" y="965"/>
                    <a:pt x="5787" y="1048"/>
                    <a:pt x="5822" y="1143"/>
                  </a:cubicBezTo>
                  <a:cubicBezTo>
                    <a:pt x="5846" y="1203"/>
                    <a:pt x="5930" y="1250"/>
                    <a:pt x="6001" y="1250"/>
                  </a:cubicBezTo>
                  <a:cubicBezTo>
                    <a:pt x="6144" y="1227"/>
                    <a:pt x="6287" y="1215"/>
                    <a:pt x="6418" y="1167"/>
                  </a:cubicBezTo>
                  <a:lnTo>
                    <a:pt x="6418" y="1167"/>
                  </a:lnTo>
                  <a:cubicBezTo>
                    <a:pt x="6299" y="1286"/>
                    <a:pt x="6168" y="1405"/>
                    <a:pt x="6013" y="1512"/>
                  </a:cubicBezTo>
                  <a:cubicBezTo>
                    <a:pt x="5965" y="1548"/>
                    <a:pt x="5941" y="1608"/>
                    <a:pt x="5941" y="1655"/>
                  </a:cubicBezTo>
                  <a:lnTo>
                    <a:pt x="5941" y="1679"/>
                  </a:lnTo>
                  <a:lnTo>
                    <a:pt x="5941" y="1703"/>
                  </a:lnTo>
                  <a:lnTo>
                    <a:pt x="5941" y="1727"/>
                  </a:lnTo>
                  <a:cubicBezTo>
                    <a:pt x="5941" y="2691"/>
                    <a:pt x="5572" y="3572"/>
                    <a:pt x="4977" y="4227"/>
                  </a:cubicBezTo>
                  <a:cubicBezTo>
                    <a:pt x="4918" y="4298"/>
                    <a:pt x="4918" y="4405"/>
                    <a:pt x="4977" y="4465"/>
                  </a:cubicBezTo>
                  <a:cubicBezTo>
                    <a:pt x="5011" y="4499"/>
                    <a:pt x="5053" y="4514"/>
                    <a:pt x="5096" y="4514"/>
                  </a:cubicBezTo>
                  <a:cubicBezTo>
                    <a:pt x="5143" y="4514"/>
                    <a:pt x="5190" y="4496"/>
                    <a:pt x="5227" y="4465"/>
                  </a:cubicBezTo>
                  <a:cubicBezTo>
                    <a:pt x="5894" y="3715"/>
                    <a:pt x="6263" y="2762"/>
                    <a:pt x="6287" y="1750"/>
                  </a:cubicBezTo>
                  <a:cubicBezTo>
                    <a:pt x="6596" y="1524"/>
                    <a:pt x="6846" y="1250"/>
                    <a:pt x="7061" y="917"/>
                  </a:cubicBezTo>
                  <a:cubicBezTo>
                    <a:pt x="7144" y="857"/>
                    <a:pt x="7132" y="750"/>
                    <a:pt x="7061" y="715"/>
                  </a:cubicBezTo>
                  <a:cubicBezTo>
                    <a:pt x="7029" y="683"/>
                    <a:pt x="6987" y="667"/>
                    <a:pt x="6937" y="667"/>
                  </a:cubicBezTo>
                  <a:cubicBezTo>
                    <a:pt x="6912" y="667"/>
                    <a:pt x="6886" y="671"/>
                    <a:pt x="6858" y="679"/>
                  </a:cubicBezTo>
                  <a:cubicBezTo>
                    <a:pt x="6775" y="726"/>
                    <a:pt x="6680" y="750"/>
                    <a:pt x="6596" y="786"/>
                  </a:cubicBezTo>
                  <a:cubicBezTo>
                    <a:pt x="6680" y="667"/>
                    <a:pt x="6763" y="512"/>
                    <a:pt x="6823" y="369"/>
                  </a:cubicBezTo>
                  <a:cubicBezTo>
                    <a:pt x="6834" y="310"/>
                    <a:pt x="6834" y="238"/>
                    <a:pt x="6787" y="191"/>
                  </a:cubicBezTo>
                  <a:cubicBezTo>
                    <a:pt x="6750" y="153"/>
                    <a:pt x="6703" y="135"/>
                    <a:pt x="6659" y="135"/>
                  </a:cubicBezTo>
                  <a:cubicBezTo>
                    <a:pt x="6632" y="135"/>
                    <a:pt x="6607" y="142"/>
                    <a:pt x="6584" y="155"/>
                  </a:cubicBezTo>
                  <a:cubicBezTo>
                    <a:pt x="6322" y="310"/>
                    <a:pt x="6061" y="393"/>
                    <a:pt x="5775" y="441"/>
                  </a:cubicBezTo>
                  <a:cubicBezTo>
                    <a:pt x="5465" y="143"/>
                    <a:pt x="5048" y="0"/>
                    <a:pt x="46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D268BC6-BA9A-4B7B-968C-34825AD8D9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" name="Google Shape;13514;p68">
            <a:hlinkClick r:id="rId3"/>
            <a:extLst>
              <a:ext uri="{FF2B5EF4-FFF2-40B4-BE49-F238E27FC236}">
                <a16:creationId xmlns="" xmlns:a16="http://schemas.microsoft.com/office/drawing/2014/main" id="{EDD33D52-7AE3-45D3-A088-B53C05E802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63632" y="0"/>
            <a:ext cx="954156" cy="381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formation Technology Project Proposal by Slidesgo">
  <a:themeElements>
    <a:clrScheme name="Simple Light">
      <a:dk1>
        <a:srgbClr val="FFFFFF"/>
      </a:dk1>
      <a:lt1>
        <a:srgbClr val="000000"/>
      </a:lt1>
      <a:dk2>
        <a:srgbClr val="B7B7B7"/>
      </a:dk2>
      <a:lt2>
        <a:srgbClr val="EFEFEF"/>
      </a:lt2>
      <a:accent1>
        <a:srgbClr val="CCCCCC"/>
      </a:accent1>
      <a:accent2>
        <a:srgbClr val="666666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480</Words>
  <Application>Microsoft Office PowerPoint</Application>
  <PresentationFormat>Широкоэкранный</PresentationFormat>
  <Paragraphs>67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Aldrich</vt:lpstr>
      <vt:lpstr>Anaheim</vt:lpstr>
      <vt:lpstr>Arial</vt:lpstr>
      <vt:lpstr>Bebas Neue</vt:lpstr>
      <vt:lpstr>Calibri</vt:lpstr>
      <vt:lpstr>Calibri Light</vt:lpstr>
      <vt:lpstr>Nunito Light</vt:lpstr>
      <vt:lpstr>Open Sans</vt:lpstr>
      <vt:lpstr>Saira</vt:lpstr>
      <vt:lpstr>Тема Office</vt:lpstr>
      <vt:lpstr>Information Technology Project Proposal by Slidesgo</vt:lpstr>
      <vt:lpstr>ListView и DataTemplate </vt:lpstr>
      <vt:lpstr>List View</vt:lpstr>
      <vt:lpstr>List View</vt:lpstr>
      <vt:lpstr>Data Template </vt:lpstr>
      <vt:lpstr>Пример использования</vt:lpstr>
      <vt:lpstr>Выполните задание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консольных приложений</dc:title>
  <dc:creator>Admin</dc:creator>
  <cp:lastModifiedBy>Учетная запись Майкрософт</cp:lastModifiedBy>
  <cp:revision>6</cp:revision>
  <dcterms:created xsi:type="dcterms:W3CDTF">2025-02-28T07:52:52Z</dcterms:created>
  <dcterms:modified xsi:type="dcterms:W3CDTF">2025-02-28T20:51:52Z</dcterms:modified>
</cp:coreProperties>
</file>